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906" r:id="rId1"/>
  </p:sldMasterIdLst>
  <p:notesMasterIdLst>
    <p:notesMasterId r:id="rId42"/>
  </p:notesMasterIdLst>
  <p:sldIdLst>
    <p:sldId id="256" r:id="rId2"/>
    <p:sldId id="257" r:id="rId3"/>
    <p:sldId id="258" r:id="rId4"/>
    <p:sldId id="259" r:id="rId5"/>
    <p:sldId id="260" r:id="rId6"/>
    <p:sldId id="291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83" r:id="rId15"/>
    <p:sldId id="284" r:id="rId16"/>
    <p:sldId id="268" r:id="rId17"/>
    <p:sldId id="292" r:id="rId18"/>
    <p:sldId id="293" r:id="rId19"/>
    <p:sldId id="285" r:id="rId20"/>
    <p:sldId id="269" r:id="rId21"/>
    <p:sldId id="281" r:id="rId22"/>
    <p:sldId id="286" r:id="rId23"/>
    <p:sldId id="287" r:id="rId24"/>
    <p:sldId id="270" r:id="rId25"/>
    <p:sldId id="280" r:id="rId26"/>
    <p:sldId id="271" r:id="rId27"/>
    <p:sldId id="288" r:id="rId28"/>
    <p:sldId id="272" r:id="rId29"/>
    <p:sldId id="273" r:id="rId30"/>
    <p:sldId id="282" r:id="rId31"/>
    <p:sldId id="274" r:id="rId32"/>
    <p:sldId id="275" r:id="rId33"/>
    <p:sldId id="294" r:id="rId34"/>
    <p:sldId id="276" r:id="rId35"/>
    <p:sldId id="277" r:id="rId36"/>
    <p:sldId id="278" r:id="rId37"/>
    <p:sldId id="295" r:id="rId38"/>
    <p:sldId id="279" r:id="rId39"/>
    <p:sldId id="289" r:id="rId40"/>
    <p:sldId id="290" r:id="rId41"/>
  </p:sldIdLst>
  <p:sldSz cx="9144000" cy="6858000" type="screen4x3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63" d="100"/>
          <a:sy n="63" d="100"/>
        </p:scale>
        <p:origin x="-151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slide" Target="slides/slide25.xml" /><Relationship Id="rId39" Type="http://schemas.openxmlformats.org/officeDocument/2006/relationships/slide" Target="slides/slide38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34" Type="http://schemas.openxmlformats.org/officeDocument/2006/relationships/slide" Target="slides/slide33.xml" /><Relationship Id="rId42" Type="http://schemas.openxmlformats.org/officeDocument/2006/relationships/notesMaster" Target="notesMasters/notesMaster1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slide" Target="slides/slide24.xml" /><Relationship Id="rId33" Type="http://schemas.openxmlformats.org/officeDocument/2006/relationships/slide" Target="slides/slide32.xml" /><Relationship Id="rId38" Type="http://schemas.openxmlformats.org/officeDocument/2006/relationships/slide" Target="slides/slide37.xml" /><Relationship Id="rId46" Type="http://schemas.openxmlformats.org/officeDocument/2006/relationships/tableStyles" Target="tableStyles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29" Type="http://schemas.openxmlformats.org/officeDocument/2006/relationships/slide" Target="slides/slide28.xml" /><Relationship Id="rId41" Type="http://schemas.openxmlformats.org/officeDocument/2006/relationships/slide" Target="slides/slide40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32" Type="http://schemas.openxmlformats.org/officeDocument/2006/relationships/slide" Target="slides/slide31.xml" /><Relationship Id="rId37" Type="http://schemas.openxmlformats.org/officeDocument/2006/relationships/slide" Target="slides/slide36.xml" /><Relationship Id="rId40" Type="http://schemas.openxmlformats.org/officeDocument/2006/relationships/slide" Target="slides/slide39.xml" /><Relationship Id="rId45" Type="http://schemas.openxmlformats.org/officeDocument/2006/relationships/theme" Target="theme/theme1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slide" Target="slides/slide27.xml" /><Relationship Id="rId36" Type="http://schemas.openxmlformats.org/officeDocument/2006/relationships/slide" Target="slides/slide35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31" Type="http://schemas.openxmlformats.org/officeDocument/2006/relationships/slide" Target="slides/slide30.xml" /><Relationship Id="rId44" Type="http://schemas.openxmlformats.org/officeDocument/2006/relationships/viewProps" Target="viewProps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slide" Target="slides/slide26.xml" /><Relationship Id="rId30" Type="http://schemas.openxmlformats.org/officeDocument/2006/relationships/slide" Target="slides/slide29.xml" /><Relationship Id="rId35" Type="http://schemas.openxmlformats.org/officeDocument/2006/relationships/slide" Target="slides/slide34.xml" /><Relationship Id="rId43" Type="http://schemas.openxmlformats.org/officeDocument/2006/relationships/presProps" Target="presProps.xml" 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B4E1365-F221-4363-B6C4-5723B2B4AB68}" type="doc">
      <dgm:prSet loTypeId="urn:microsoft.com/office/officeart/2009/3/layout/SubStepProcess" loCatId="process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pPr rtl="1"/>
          <a:endParaRPr lang="ar-IQ"/>
        </a:p>
      </dgm:t>
    </dgm:pt>
    <dgm:pt modelId="{8844720B-698C-4A21-90A9-E289705BF411}">
      <dgm:prSet/>
      <dgm:spPr/>
      <dgm:t>
        <a:bodyPr/>
        <a:lstStyle/>
        <a:p>
          <a:pPr rtl="0"/>
          <a:r>
            <a:rPr lang="en-US" dirty="0">
              <a:latin typeface="Arial Rounded MT Bold" panose="020F0704030504030204" pitchFamily="34" charset="0"/>
            </a:rPr>
            <a:t>Patients may call </a:t>
          </a:r>
          <a:endParaRPr lang="ar-IQ" dirty="0">
            <a:latin typeface="Arial Rounded MT Bold" panose="020F0704030504030204" pitchFamily="34" charset="0"/>
          </a:endParaRPr>
        </a:p>
      </dgm:t>
    </dgm:pt>
    <dgm:pt modelId="{1ED375B8-2852-431D-929C-43BDEE98C25A}" type="parTrans" cxnId="{96D14890-0B7C-4D78-9C08-4049AB0EAA5B}">
      <dgm:prSet/>
      <dgm:spPr/>
      <dgm:t>
        <a:bodyPr/>
        <a:lstStyle/>
        <a:p>
          <a:pPr rtl="1"/>
          <a:endParaRPr lang="ar-IQ" dirty="0">
            <a:latin typeface="Arial Rounded MT Bold" panose="020F0704030504030204" pitchFamily="34" charset="0"/>
          </a:endParaRPr>
        </a:p>
      </dgm:t>
    </dgm:pt>
    <dgm:pt modelId="{0621EF7F-972E-402F-A505-89F8B5F72823}" type="sibTrans" cxnId="{96D14890-0B7C-4D78-9C08-4049AB0EAA5B}">
      <dgm:prSet/>
      <dgm:spPr/>
      <dgm:t>
        <a:bodyPr/>
        <a:lstStyle/>
        <a:p>
          <a:pPr rtl="1"/>
          <a:endParaRPr lang="ar-IQ" dirty="0">
            <a:latin typeface="Arial Rounded MT Bold" panose="020F0704030504030204" pitchFamily="34" charset="0"/>
          </a:endParaRPr>
        </a:p>
      </dgm:t>
    </dgm:pt>
    <dgm:pt modelId="{8EF7768C-3F60-4F84-971D-264F8B9CBBB9}">
      <dgm:prSet/>
      <dgm:spPr/>
      <dgm:t>
        <a:bodyPr/>
        <a:lstStyle/>
        <a:p>
          <a:pPr rtl="0"/>
          <a:r>
            <a:rPr lang="en-US" dirty="0">
              <a:latin typeface="Arial Rounded MT Bold" panose="020F0704030504030204" pitchFamily="34" charset="0"/>
            </a:rPr>
            <a:t>Repeated belching </a:t>
          </a:r>
          <a:endParaRPr lang="ar-IQ" dirty="0">
            <a:latin typeface="Arial Rounded MT Bold" panose="020F0704030504030204" pitchFamily="34" charset="0"/>
          </a:endParaRPr>
        </a:p>
      </dgm:t>
    </dgm:pt>
    <dgm:pt modelId="{D1DF2ADA-C299-4C2A-90B6-FB8B000AF491}" type="parTrans" cxnId="{0CFF34BC-B874-4B54-B633-9C446256337D}">
      <dgm:prSet/>
      <dgm:spPr/>
      <dgm:t>
        <a:bodyPr/>
        <a:lstStyle/>
        <a:p>
          <a:pPr rtl="1"/>
          <a:endParaRPr lang="ar-IQ" dirty="0">
            <a:latin typeface="Arial Rounded MT Bold" panose="020F0704030504030204" pitchFamily="34" charset="0"/>
          </a:endParaRPr>
        </a:p>
      </dgm:t>
    </dgm:pt>
    <dgm:pt modelId="{499A4EE6-6302-465B-B6B1-5C7549350FBD}" type="sibTrans" cxnId="{0CFF34BC-B874-4B54-B633-9C446256337D}">
      <dgm:prSet/>
      <dgm:spPr/>
      <dgm:t>
        <a:bodyPr/>
        <a:lstStyle/>
        <a:p>
          <a:pPr rtl="1"/>
          <a:endParaRPr lang="ar-IQ" dirty="0">
            <a:latin typeface="Arial Rounded MT Bold" panose="020F0704030504030204" pitchFamily="34" charset="0"/>
          </a:endParaRPr>
        </a:p>
      </dgm:t>
    </dgm:pt>
    <dgm:pt modelId="{43303DA7-E992-425D-A442-D0968BB14C5E}">
      <dgm:prSet/>
      <dgm:spPr/>
      <dgm:t>
        <a:bodyPr/>
        <a:lstStyle/>
        <a:p>
          <a:pPr rtl="0"/>
          <a:r>
            <a:rPr lang="en-US" dirty="0">
              <a:latin typeface="Arial Rounded MT Bold" panose="020F0704030504030204" pitchFamily="34" charset="0"/>
            </a:rPr>
            <a:t>Excessive or offensive rectal flatus</a:t>
          </a:r>
          <a:endParaRPr lang="ar-IQ" dirty="0">
            <a:latin typeface="Arial Rounded MT Bold" panose="020F0704030504030204" pitchFamily="34" charset="0"/>
          </a:endParaRPr>
        </a:p>
      </dgm:t>
    </dgm:pt>
    <dgm:pt modelId="{A4B1E9C2-027F-4560-A045-F6DC526F3CA6}" type="parTrans" cxnId="{9ACFC7E4-71B9-4011-938D-1590725DB241}">
      <dgm:prSet/>
      <dgm:spPr/>
      <dgm:t>
        <a:bodyPr/>
        <a:lstStyle/>
        <a:p>
          <a:pPr rtl="1"/>
          <a:endParaRPr lang="ar-IQ" dirty="0">
            <a:latin typeface="Arial Rounded MT Bold" panose="020F0704030504030204" pitchFamily="34" charset="0"/>
          </a:endParaRPr>
        </a:p>
      </dgm:t>
    </dgm:pt>
    <dgm:pt modelId="{5F132651-42F2-4B70-B510-433C76B13B89}" type="sibTrans" cxnId="{9ACFC7E4-71B9-4011-938D-1590725DB241}">
      <dgm:prSet/>
      <dgm:spPr/>
      <dgm:t>
        <a:bodyPr/>
        <a:lstStyle/>
        <a:p>
          <a:pPr rtl="1"/>
          <a:endParaRPr lang="ar-IQ" dirty="0">
            <a:latin typeface="Arial Rounded MT Bold" panose="020F0704030504030204" pitchFamily="34" charset="0"/>
          </a:endParaRPr>
        </a:p>
      </dgm:t>
    </dgm:pt>
    <dgm:pt modelId="{E0A6EFB2-76C1-4C28-A762-AB48B3618D84}">
      <dgm:prSet/>
      <dgm:spPr/>
      <dgm:t>
        <a:bodyPr/>
        <a:lstStyle/>
        <a:p>
          <a:pPr rtl="0"/>
          <a:r>
            <a:rPr lang="en-US" dirty="0">
              <a:latin typeface="Arial Rounded MT Bold" panose="020F0704030504030204" pitchFamily="34" charset="0"/>
            </a:rPr>
            <a:t>Abdominal distension </a:t>
          </a:r>
          <a:endParaRPr lang="ar-IQ" dirty="0">
            <a:latin typeface="Arial Rounded MT Bold" panose="020F0704030504030204" pitchFamily="34" charset="0"/>
          </a:endParaRPr>
        </a:p>
      </dgm:t>
    </dgm:pt>
    <dgm:pt modelId="{4F9216C2-50A5-4ABB-AA73-CDCECC258B75}" type="parTrans" cxnId="{55DCFD1B-1E9E-4AC8-9493-813BD2E17CE1}">
      <dgm:prSet/>
      <dgm:spPr/>
      <dgm:t>
        <a:bodyPr/>
        <a:lstStyle/>
        <a:p>
          <a:pPr rtl="1"/>
          <a:endParaRPr lang="ar-IQ" dirty="0">
            <a:latin typeface="Arial Rounded MT Bold" panose="020F0704030504030204" pitchFamily="34" charset="0"/>
          </a:endParaRPr>
        </a:p>
      </dgm:t>
    </dgm:pt>
    <dgm:pt modelId="{51FB472D-8986-4FBA-ACF9-77B81FCFFFF5}" type="sibTrans" cxnId="{55DCFD1B-1E9E-4AC8-9493-813BD2E17CE1}">
      <dgm:prSet/>
      <dgm:spPr/>
      <dgm:t>
        <a:bodyPr/>
        <a:lstStyle/>
        <a:p>
          <a:pPr rtl="1"/>
          <a:endParaRPr lang="ar-IQ" dirty="0">
            <a:latin typeface="Arial Rounded MT Bold" panose="020F0704030504030204" pitchFamily="34" charset="0"/>
          </a:endParaRPr>
        </a:p>
      </dgm:t>
    </dgm:pt>
    <dgm:pt modelId="{84018C83-5E7D-4DC0-BC5D-DDEBA824FD9F}">
      <dgm:prSet/>
      <dgm:spPr/>
      <dgm:t>
        <a:bodyPr/>
        <a:lstStyle/>
        <a:p>
          <a:pPr rtl="0"/>
          <a:r>
            <a:rPr lang="en-US" dirty="0">
              <a:latin typeface="Arial Rounded MT Bold" panose="020F0704030504030204" pitchFamily="34" charset="0"/>
            </a:rPr>
            <a:t>Borborygmi (audible bowel sounds) </a:t>
          </a:r>
          <a:endParaRPr lang="ar-IQ" dirty="0">
            <a:latin typeface="Arial Rounded MT Bold" panose="020F0704030504030204" pitchFamily="34" charset="0"/>
          </a:endParaRPr>
        </a:p>
      </dgm:t>
    </dgm:pt>
    <dgm:pt modelId="{BDDC0B46-ADA0-47CD-BD89-F1007160891E}" type="parTrans" cxnId="{353674C0-B966-4E7B-9028-437150891D30}">
      <dgm:prSet/>
      <dgm:spPr/>
      <dgm:t>
        <a:bodyPr/>
        <a:lstStyle/>
        <a:p>
          <a:pPr rtl="1"/>
          <a:endParaRPr lang="ar-IQ" dirty="0">
            <a:latin typeface="Arial Rounded MT Bold" panose="020F0704030504030204" pitchFamily="34" charset="0"/>
          </a:endParaRPr>
        </a:p>
      </dgm:t>
    </dgm:pt>
    <dgm:pt modelId="{F6F7FDE8-A6B1-40CE-949E-4BFABF54C6B5}" type="sibTrans" cxnId="{353674C0-B966-4E7B-9028-437150891D30}">
      <dgm:prSet/>
      <dgm:spPr/>
      <dgm:t>
        <a:bodyPr/>
        <a:lstStyle/>
        <a:p>
          <a:pPr rtl="1"/>
          <a:endParaRPr lang="ar-IQ" dirty="0">
            <a:latin typeface="Arial Rounded MT Bold" panose="020F0704030504030204" pitchFamily="34" charset="0"/>
          </a:endParaRPr>
        </a:p>
      </dgm:t>
    </dgm:pt>
    <dgm:pt modelId="{25AA9192-FE02-4675-AD1D-E9A9FA2F908F}">
      <dgm:prSet/>
      <dgm:spPr/>
      <dgm:t>
        <a:bodyPr/>
        <a:lstStyle/>
        <a:p>
          <a:pPr rtl="0"/>
          <a:r>
            <a:rPr lang="en-US" dirty="0">
              <a:latin typeface="Arial Rounded MT Bold" panose="020F0704030504030204" pitchFamily="34" charset="0"/>
            </a:rPr>
            <a:t>Wind</a:t>
          </a:r>
          <a:endParaRPr lang="ar-IQ" dirty="0">
            <a:latin typeface="Arial Rounded MT Bold" panose="020F0704030504030204" pitchFamily="34" charset="0"/>
          </a:endParaRPr>
        </a:p>
      </dgm:t>
    </dgm:pt>
    <dgm:pt modelId="{96D6DEE9-5E58-4508-A141-02D9643B12DF}" type="parTrans" cxnId="{0F082455-E52F-4C2D-BD0C-301289019E7E}">
      <dgm:prSet/>
      <dgm:spPr/>
      <dgm:t>
        <a:bodyPr/>
        <a:lstStyle/>
        <a:p>
          <a:pPr rtl="1"/>
          <a:endParaRPr lang="ar-IQ" dirty="0">
            <a:latin typeface="Arial Rounded MT Bold" panose="020F0704030504030204" pitchFamily="34" charset="0"/>
          </a:endParaRPr>
        </a:p>
      </dgm:t>
    </dgm:pt>
    <dgm:pt modelId="{FF6AF200-8676-4321-BCB7-6707E1F52270}" type="sibTrans" cxnId="{0F082455-E52F-4C2D-BD0C-301289019E7E}">
      <dgm:prSet/>
      <dgm:spPr/>
      <dgm:t>
        <a:bodyPr/>
        <a:lstStyle/>
        <a:p>
          <a:pPr rtl="1"/>
          <a:endParaRPr lang="ar-IQ" dirty="0">
            <a:latin typeface="Arial Rounded MT Bold" panose="020F0704030504030204" pitchFamily="34" charset="0"/>
          </a:endParaRPr>
        </a:p>
      </dgm:t>
    </dgm:pt>
    <dgm:pt modelId="{B9E24B8F-7C31-48F6-9370-CC834C6D0E09}" type="pres">
      <dgm:prSet presAssocID="{1B4E1365-F221-4363-B6C4-5723B2B4AB68}" presName="Name0" presStyleCnt="0">
        <dgm:presLayoutVars>
          <dgm:chMax val="7"/>
          <dgm:dir/>
          <dgm:animOne val="branch"/>
        </dgm:presLayoutVars>
      </dgm:prSet>
      <dgm:spPr/>
    </dgm:pt>
    <dgm:pt modelId="{C2222B61-FD76-406D-AE90-7D7546E18F97}" type="pres">
      <dgm:prSet presAssocID="{8844720B-698C-4A21-90A9-E289705BF411}" presName="parTx1" presStyleLbl="node1" presStyleIdx="0" presStyleCnt="2"/>
      <dgm:spPr/>
    </dgm:pt>
    <dgm:pt modelId="{2D3039C5-540F-4F11-9D26-1E0C73EF5280}" type="pres">
      <dgm:prSet presAssocID="{8844720B-698C-4A21-90A9-E289705BF411}" presName="spPre1" presStyleCnt="0"/>
      <dgm:spPr/>
    </dgm:pt>
    <dgm:pt modelId="{03F8F9B0-B04D-4D93-87ED-2A8BB67D61BF}" type="pres">
      <dgm:prSet presAssocID="{8844720B-698C-4A21-90A9-E289705BF411}" presName="chLin1" presStyleCnt="0"/>
      <dgm:spPr/>
    </dgm:pt>
    <dgm:pt modelId="{385E9857-2A72-4678-A0C3-BF075A6F7280}" type="pres">
      <dgm:prSet presAssocID="{D1DF2ADA-C299-4C2A-90B6-FB8B000AF491}" presName="Name11" presStyleLbl="parChTrans1D1" presStyleIdx="0" presStyleCnt="16"/>
      <dgm:spPr/>
    </dgm:pt>
    <dgm:pt modelId="{6F02B414-E3AC-41D1-83D1-62C7A3B86281}" type="pres">
      <dgm:prSet presAssocID="{D1DF2ADA-C299-4C2A-90B6-FB8B000AF491}" presName="Name31" presStyleLbl="parChTrans1D1" presStyleIdx="1" presStyleCnt="16"/>
      <dgm:spPr/>
    </dgm:pt>
    <dgm:pt modelId="{D921CA47-4220-4403-BA11-1B7109C6443D}" type="pres">
      <dgm:prSet presAssocID="{8EF7768C-3F60-4F84-971D-264F8B9CBBB9}" presName="txAndLines1" presStyleCnt="0"/>
      <dgm:spPr/>
    </dgm:pt>
    <dgm:pt modelId="{AAA755CA-8BAD-410B-AD87-33E923E2AFC3}" type="pres">
      <dgm:prSet presAssocID="{8EF7768C-3F60-4F84-971D-264F8B9CBBB9}" presName="anchor1" presStyleCnt="0"/>
      <dgm:spPr/>
    </dgm:pt>
    <dgm:pt modelId="{EC2F899C-1036-4A8A-86D0-63962850C429}" type="pres">
      <dgm:prSet presAssocID="{8EF7768C-3F60-4F84-971D-264F8B9CBBB9}" presName="backup1" presStyleCnt="0"/>
      <dgm:spPr/>
    </dgm:pt>
    <dgm:pt modelId="{B3E78FA0-DC7C-4A33-BE4A-654019898C66}" type="pres">
      <dgm:prSet presAssocID="{8EF7768C-3F60-4F84-971D-264F8B9CBBB9}" presName="preLine1" presStyleLbl="parChTrans1D1" presStyleIdx="2" presStyleCnt="16"/>
      <dgm:spPr/>
    </dgm:pt>
    <dgm:pt modelId="{6759160C-7DD8-47FC-848E-76F308AC4AA5}" type="pres">
      <dgm:prSet presAssocID="{8EF7768C-3F60-4F84-971D-264F8B9CBBB9}" presName="desTx1" presStyleLbl="revTx" presStyleIdx="0" presStyleCnt="0">
        <dgm:presLayoutVars>
          <dgm:bulletEnabled val="1"/>
        </dgm:presLayoutVars>
      </dgm:prSet>
      <dgm:spPr/>
    </dgm:pt>
    <dgm:pt modelId="{CC47E3C8-1C9C-48A0-87DF-97830DCF131E}" type="pres">
      <dgm:prSet presAssocID="{8EF7768C-3F60-4F84-971D-264F8B9CBBB9}" presName="postLine1" presStyleLbl="parChTrans1D1" presStyleIdx="3" presStyleCnt="16"/>
      <dgm:spPr/>
    </dgm:pt>
    <dgm:pt modelId="{FC0BA33A-4FDF-434C-83AE-927F14F5BF4A}" type="pres">
      <dgm:prSet presAssocID="{A4B1E9C2-027F-4560-A045-F6DC526F3CA6}" presName="Name11" presStyleLbl="parChTrans1D1" presStyleIdx="4" presStyleCnt="16"/>
      <dgm:spPr/>
    </dgm:pt>
    <dgm:pt modelId="{F6DD7F0A-2E7D-415B-9D35-6D79FB3764E7}" type="pres">
      <dgm:prSet presAssocID="{A4B1E9C2-027F-4560-A045-F6DC526F3CA6}" presName="Name31" presStyleLbl="parChTrans1D1" presStyleIdx="5" presStyleCnt="16"/>
      <dgm:spPr/>
    </dgm:pt>
    <dgm:pt modelId="{F1DDEDD1-9F58-437F-9408-83B2864F4C36}" type="pres">
      <dgm:prSet presAssocID="{43303DA7-E992-425D-A442-D0968BB14C5E}" presName="txAndLines1" presStyleCnt="0"/>
      <dgm:spPr/>
    </dgm:pt>
    <dgm:pt modelId="{56E0C75B-5740-4B50-B869-9974466E9487}" type="pres">
      <dgm:prSet presAssocID="{43303DA7-E992-425D-A442-D0968BB14C5E}" presName="anchor1" presStyleCnt="0"/>
      <dgm:spPr/>
    </dgm:pt>
    <dgm:pt modelId="{12C52A2E-427C-43B4-958F-EB441F8DA1E0}" type="pres">
      <dgm:prSet presAssocID="{43303DA7-E992-425D-A442-D0968BB14C5E}" presName="backup1" presStyleCnt="0"/>
      <dgm:spPr/>
    </dgm:pt>
    <dgm:pt modelId="{72C59A1E-3238-4763-B7CF-EC417674FCA6}" type="pres">
      <dgm:prSet presAssocID="{43303DA7-E992-425D-A442-D0968BB14C5E}" presName="preLine1" presStyleLbl="parChTrans1D1" presStyleIdx="6" presStyleCnt="16"/>
      <dgm:spPr/>
    </dgm:pt>
    <dgm:pt modelId="{E77A60F5-4DD6-43CA-A4BD-A571C4F36C58}" type="pres">
      <dgm:prSet presAssocID="{43303DA7-E992-425D-A442-D0968BB14C5E}" presName="desTx1" presStyleLbl="revTx" presStyleIdx="0" presStyleCnt="0">
        <dgm:presLayoutVars>
          <dgm:bulletEnabled val="1"/>
        </dgm:presLayoutVars>
      </dgm:prSet>
      <dgm:spPr/>
    </dgm:pt>
    <dgm:pt modelId="{E30269E3-7FFD-4BD6-AA32-0A1F1A21CA0C}" type="pres">
      <dgm:prSet presAssocID="{43303DA7-E992-425D-A442-D0968BB14C5E}" presName="postLine1" presStyleLbl="parChTrans1D1" presStyleIdx="7" presStyleCnt="16"/>
      <dgm:spPr/>
    </dgm:pt>
    <dgm:pt modelId="{7C9CE364-0E47-4672-B4A2-49E74153C8F3}" type="pres">
      <dgm:prSet presAssocID="{4F9216C2-50A5-4ABB-AA73-CDCECC258B75}" presName="Name11" presStyleLbl="parChTrans1D1" presStyleIdx="8" presStyleCnt="16"/>
      <dgm:spPr/>
    </dgm:pt>
    <dgm:pt modelId="{582B5A15-9394-4FD3-B3DE-71ECCCA31199}" type="pres">
      <dgm:prSet presAssocID="{4F9216C2-50A5-4ABB-AA73-CDCECC258B75}" presName="Name31" presStyleLbl="parChTrans1D1" presStyleIdx="9" presStyleCnt="16"/>
      <dgm:spPr/>
    </dgm:pt>
    <dgm:pt modelId="{EC1CEB77-5D2F-4FE5-93A1-7889D3D0A474}" type="pres">
      <dgm:prSet presAssocID="{E0A6EFB2-76C1-4C28-A762-AB48B3618D84}" presName="txAndLines1" presStyleCnt="0"/>
      <dgm:spPr/>
    </dgm:pt>
    <dgm:pt modelId="{1447CA24-FF35-46E4-8CE2-D605AB56E3B2}" type="pres">
      <dgm:prSet presAssocID="{E0A6EFB2-76C1-4C28-A762-AB48B3618D84}" presName="anchor1" presStyleCnt="0"/>
      <dgm:spPr/>
    </dgm:pt>
    <dgm:pt modelId="{6C10C6D2-481B-4281-9956-F0E69B1093FF}" type="pres">
      <dgm:prSet presAssocID="{E0A6EFB2-76C1-4C28-A762-AB48B3618D84}" presName="backup1" presStyleCnt="0"/>
      <dgm:spPr/>
    </dgm:pt>
    <dgm:pt modelId="{004A8805-45A9-47C7-966E-5F40F31D7143}" type="pres">
      <dgm:prSet presAssocID="{E0A6EFB2-76C1-4C28-A762-AB48B3618D84}" presName="preLine1" presStyleLbl="parChTrans1D1" presStyleIdx="10" presStyleCnt="16"/>
      <dgm:spPr/>
    </dgm:pt>
    <dgm:pt modelId="{86E2FB7F-E5DE-4ABB-9FB0-54438CD6033C}" type="pres">
      <dgm:prSet presAssocID="{E0A6EFB2-76C1-4C28-A762-AB48B3618D84}" presName="desTx1" presStyleLbl="revTx" presStyleIdx="0" presStyleCnt="0">
        <dgm:presLayoutVars>
          <dgm:bulletEnabled val="1"/>
        </dgm:presLayoutVars>
      </dgm:prSet>
      <dgm:spPr/>
    </dgm:pt>
    <dgm:pt modelId="{752462A8-19EF-4B95-B732-0515C37C5B2B}" type="pres">
      <dgm:prSet presAssocID="{E0A6EFB2-76C1-4C28-A762-AB48B3618D84}" presName="postLine1" presStyleLbl="parChTrans1D1" presStyleIdx="11" presStyleCnt="16"/>
      <dgm:spPr/>
    </dgm:pt>
    <dgm:pt modelId="{A91581E3-08F3-4B49-BF78-D1A689C40ED4}" type="pres">
      <dgm:prSet presAssocID="{BDDC0B46-ADA0-47CD-BD89-F1007160891E}" presName="Name11" presStyleLbl="parChTrans1D1" presStyleIdx="12" presStyleCnt="16"/>
      <dgm:spPr/>
    </dgm:pt>
    <dgm:pt modelId="{D9FAB13F-DE46-43C2-B47F-08A9B763AA50}" type="pres">
      <dgm:prSet presAssocID="{BDDC0B46-ADA0-47CD-BD89-F1007160891E}" presName="Name31" presStyleLbl="parChTrans1D1" presStyleIdx="13" presStyleCnt="16"/>
      <dgm:spPr/>
    </dgm:pt>
    <dgm:pt modelId="{DB436C01-B844-42D0-869C-043EB9C1D6DA}" type="pres">
      <dgm:prSet presAssocID="{84018C83-5E7D-4DC0-BC5D-DDEBA824FD9F}" presName="txAndLines1" presStyleCnt="0"/>
      <dgm:spPr/>
    </dgm:pt>
    <dgm:pt modelId="{99801B1B-488A-451A-BA19-D976B08BA677}" type="pres">
      <dgm:prSet presAssocID="{84018C83-5E7D-4DC0-BC5D-DDEBA824FD9F}" presName="anchor1" presStyleCnt="0"/>
      <dgm:spPr/>
    </dgm:pt>
    <dgm:pt modelId="{7123F181-355B-4023-854E-B0A2DF989DCD}" type="pres">
      <dgm:prSet presAssocID="{84018C83-5E7D-4DC0-BC5D-DDEBA824FD9F}" presName="backup1" presStyleCnt="0"/>
      <dgm:spPr/>
    </dgm:pt>
    <dgm:pt modelId="{510D90B2-782D-4347-A7F5-3755083E717E}" type="pres">
      <dgm:prSet presAssocID="{84018C83-5E7D-4DC0-BC5D-DDEBA824FD9F}" presName="preLine1" presStyleLbl="parChTrans1D1" presStyleIdx="14" presStyleCnt="16"/>
      <dgm:spPr/>
    </dgm:pt>
    <dgm:pt modelId="{26D1F629-096B-45DE-AEF3-5BF8AB5A2206}" type="pres">
      <dgm:prSet presAssocID="{84018C83-5E7D-4DC0-BC5D-DDEBA824FD9F}" presName="desTx1" presStyleLbl="revTx" presStyleIdx="0" presStyleCnt="0">
        <dgm:presLayoutVars>
          <dgm:bulletEnabled val="1"/>
        </dgm:presLayoutVars>
      </dgm:prSet>
      <dgm:spPr/>
    </dgm:pt>
    <dgm:pt modelId="{AE44B846-B8D3-4937-A772-376EEEBCCC67}" type="pres">
      <dgm:prSet presAssocID="{84018C83-5E7D-4DC0-BC5D-DDEBA824FD9F}" presName="postLine1" presStyleLbl="parChTrans1D1" presStyleIdx="15" presStyleCnt="16"/>
      <dgm:spPr/>
    </dgm:pt>
    <dgm:pt modelId="{83997FE4-95C6-497F-8965-35DEFD0C3696}" type="pres">
      <dgm:prSet presAssocID="{8844720B-698C-4A21-90A9-E289705BF411}" presName="spPost1" presStyleCnt="0"/>
      <dgm:spPr/>
    </dgm:pt>
    <dgm:pt modelId="{4F8F6B39-E181-4668-8E5C-F2764E84C777}" type="pres">
      <dgm:prSet presAssocID="{25AA9192-FE02-4675-AD1D-E9A9FA2F908F}" presName="parTx2" presStyleLbl="node1" presStyleIdx="1" presStyleCnt="2"/>
      <dgm:spPr/>
    </dgm:pt>
  </dgm:ptLst>
  <dgm:cxnLst>
    <dgm:cxn modelId="{109C2E15-2CB2-4AE7-8D5A-15771FC6DEB8}" type="presOf" srcId="{25AA9192-FE02-4675-AD1D-E9A9FA2F908F}" destId="{4F8F6B39-E181-4668-8E5C-F2764E84C777}" srcOrd="0" destOrd="0" presId="urn:microsoft.com/office/officeart/2009/3/layout/SubStepProcess"/>
    <dgm:cxn modelId="{55DCFD1B-1E9E-4AC8-9493-813BD2E17CE1}" srcId="{8844720B-698C-4A21-90A9-E289705BF411}" destId="{E0A6EFB2-76C1-4C28-A762-AB48B3618D84}" srcOrd="2" destOrd="0" parTransId="{4F9216C2-50A5-4ABB-AA73-CDCECC258B75}" sibTransId="{51FB472D-8986-4FBA-ACF9-77B81FCFFFF5}"/>
    <dgm:cxn modelId="{E829B23F-84C0-4F7C-BA5D-714AE332F22E}" type="presOf" srcId="{E0A6EFB2-76C1-4C28-A762-AB48B3618D84}" destId="{86E2FB7F-E5DE-4ABB-9FB0-54438CD6033C}" srcOrd="0" destOrd="0" presId="urn:microsoft.com/office/officeart/2009/3/layout/SubStepProcess"/>
    <dgm:cxn modelId="{FAFB9C5B-7BE6-45E0-B084-7EF4D58F9F1A}" type="presOf" srcId="{43303DA7-E992-425D-A442-D0968BB14C5E}" destId="{E77A60F5-4DD6-43CA-A4BD-A571C4F36C58}" srcOrd="0" destOrd="0" presId="urn:microsoft.com/office/officeart/2009/3/layout/SubStepProcess"/>
    <dgm:cxn modelId="{DA03B845-E501-462D-9CF6-DBF03CD8EAB6}" type="presOf" srcId="{84018C83-5E7D-4DC0-BC5D-DDEBA824FD9F}" destId="{26D1F629-096B-45DE-AEF3-5BF8AB5A2206}" srcOrd="0" destOrd="0" presId="urn:microsoft.com/office/officeart/2009/3/layout/SubStepProcess"/>
    <dgm:cxn modelId="{0F082455-E52F-4C2D-BD0C-301289019E7E}" srcId="{1B4E1365-F221-4363-B6C4-5723B2B4AB68}" destId="{25AA9192-FE02-4675-AD1D-E9A9FA2F908F}" srcOrd="1" destOrd="0" parTransId="{96D6DEE9-5E58-4508-A141-02D9643B12DF}" sibTransId="{FF6AF200-8676-4321-BCB7-6707E1F52270}"/>
    <dgm:cxn modelId="{50066982-F4D4-4268-92FD-DC56520CAA49}" type="presOf" srcId="{8EF7768C-3F60-4F84-971D-264F8B9CBBB9}" destId="{6759160C-7DD8-47FC-848E-76F308AC4AA5}" srcOrd="0" destOrd="0" presId="urn:microsoft.com/office/officeart/2009/3/layout/SubStepProcess"/>
    <dgm:cxn modelId="{96D14890-0B7C-4D78-9C08-4049AB0EAA5B}" srcId="{1B4E1365-F221-4363-B6C4-5723B2B4AB68}" destId="{8844720B-698C-4A21-90A9-E289705BF411}" srcOrd="0" destOrd="0" parTransId="{1ED375B8-2852-431D-929C-43BDEE98C25A}" sibTransId="{0621EF7F-972E-402F-A505-89F8B5F72823}"/>
    <dgm:cxn modelId="{0CFF34BC-B874-4B54-B633-9C446256337D}" srcId="{8844720B-698C-4A21-90A9-E289705BF411}" destId="{8EF7768C-3F60-4F84-971D-264F8B9CBBB9}" srcOrd="0" destOrd="0" parTransId="{D1DF2ADA-C299-4C2A-90B6-FB8B000AF491}" sibTransId="{499A4EE6-6302-465B-B6B1-5C7549350FBD}"/>
    <dgm:cxn modelId="{353674C0-B966-4E7B-9028-437150891D30}" srcId="{8844720B-698C-4A21-90A9-E289705BF411}" destId="{84018C83-5E7D-4DC0-BC5D-DDEBA824FD9F}" srcOrd="3" destOrd="0" parTransId="{BDDC0B46-ADA0-47CD-BD89-F1007160891E}" sibTransId="{F6F7FDE8-A6B1-40CE-949E-4BFABF54C6B5}"/>
    <dgm:cxn modelId="{AA2357C5-C5C7-4987-B75C-C8481F6AC2F0}" type="presOf" srcId="{8844720B-698C-4A21-90A9-E289705BF411}" destId="{C2222B61-FD76-406D-AE90-7D7546E18F97}" srcOrd="0" destOrd="0" presId="urn:microsoft.com/office/officeart/2009/3/layout/SubStepProcess"/>
    <dgm:cxn modelId="{9ACFC7E4-71B9-4011-938D-1590725DB241}" srcId="{8844720B-698C-4A21-90A9-E289705BF411}" destId="{43303DA7-E992-425D-A442-D0968BB14C5E}" srcOrd="1" destOrd="0" parTransId="{A4B1E9C2-027F-4560-A045-F6DC526F3CA6}" sibTransId="{5F132651-42F2-4B70-B510-433C76B13B89}"/>
    <dgm:cxn modelId="{93A674F1-1DF8-4D4A-878C-9F19F4845734}" type="presOf" srcId="{1B4E1365-F221-4363-B6C4-5723B2B4AB68}" destId="{B9E24B8F-7C31-48F6-9370-CC834C6D0E09}" srcOrd="0" destOrd="0" presId="urn:microsoft.com/office/officeart/2009/3/layout/SubStepProcess"/>
    <dgm:cxn modelId="{B044DBCE-F65B-469A-8FA4-AE17F25F942B}" type="presParOf" srcId="{B9E24B8F-7C31-48F6-9370-CC834C6D0E09}" destId="{C2222B61-FD76-406D-AE90-7D7546E18F97}" srcOrd="0" destOrd="0" presId="urn:microsoft.com/office/officeart/2009/3/layout/SubStepProcess"/>
    <dgm:cxn modelId="{3867F638-75FD-4AA6-A350-DFAD421E7AC2}" type="presParOf" srcId="{B9E24B8F-7C31-48F6-9370-CC834C6D0E09}" destId="{2D3039C5-540F-4F11-9D26-1E0C73EF5280}" srcOrd="1" destOrd="0" presId="urn:microsoft.com/office/officeart/2009/3/layout/SubStepProcess"/>
    <dgm:cxn modelId="{A470A51A-1438-44B6-933E-AD244FFA836B}" type="presParOf" srcId="{B9E24B8F-7C31-48F6-9370-CC834C6D0E09}" destId="{03F8F9B0-B04D-4D93-87ED-2A8BB67D61BF}" srcOrd="2" destOrd="0" presId="urn:microsoft.com/office/officeart/2009/3/layout/SubStepProcess"/>
    <dgm:cxn modelId="{0A977549-E51E-403F-8F9E-65E5E061BBAE}" type="presParOf" srcId="{03F8F9B0-B04D-4D93-87ED-2A8BB67D61BF}" destId="{385E9857-2A72-4678-A0C3-BF075A6F7280}" srcOrd="0" destOrd="0" presId="urn:microsoft.com/office/officeart/2009/3/layout/SubStepProcess"/>
    <dgm:cxn modelId="{855D88E2-24D9-4A7A-B653-6DADD3E89EB9}" type="presParOf" srcId="{03F8F9B0-B04D-4D93-87ED-2A8BB67D61BF}" destId="{6F02B414-E3AC-41D1-83D1-62C7A3B86281}" srcOrd="1" destOrd="0" presId="urn:microsoft.com/office/officeart/2009/3/layout/SubStepProcess"/>
    <dgm:cxn modelId="{AE0658C2-379F-4E07-B2B2-08755385BE32}" type="presParOf" srcId="{03F8F9B0-B04D-4D93-87ED-2A8BB67D61BF}" destId="{D921CA47-4220-4403-BA11-1B7109C6443D}" srcOrd="2" destOrd="0" presId="urn:microsoft.com/office/officeart/2009/3/layout/SubStepProcess"/>
    <dgm:cxn modelId="{7866926F-5406-45C1-BAAF-B9C8575F29FB}" type="presParOf" srcId="{D921CA47-4220-4403-BA11-1B7109C6443D}" destId="{AAA755CA-8BAD-410B-AD87-33E923E2AFC3}" srcOrd="0" destOrd="0" presId="urn:microsoft.com/office/officeart/2009/3/layout/SubStepProcess"/>
    <dgm:cxn modelId="{0D94ACA2-2BA6-424C-8789-C10B20B50C18}" type="presParOf" srcId="{D921CA47-4220-4403-BA11-1B7109C6443D}" destId="{EC2F899C-1036-4A8A-86D0-63962850C429}" srcOrd="1" destOrd="0" presId="urn:microsoft.com/office/officeart/2009/3/layout/SubStepProcess"/>
    <dgm:cxn modelId="{541E5F5A-5739-4123-8FCA-DA7C61CAAC96}" type="presParOf" srcId="{D921CA47-4220-4403-BA11-1B7109C6443D}" destId="{B3E78FA0-DC7C-4A33-BE4A-654019898C66}" srcOrd="2" destOrd="0" presId="urn:microsoft.com/office/officeart/2009/3/layout/SubStepProcess"/>
    <dgm:cxn modelId="{C3B5E5F1-2F11-4C66-9F67-FFA6AB50212E}" type="presParOf" srcId="{D921CA47-4220-4403-BA11-1B7109C6443D}" destId="{6759160C-7DD8-47FC-848E-76F308AC4AA5}" srcOrd="3" destOrd="0" presId="urn:microsoft.com/office/officeart/2009/3/layout/SubStepProcess"/>
    <dgm:cxn modelId="{13936CF7-9E24-4F1F-BC44-5A3EAA21F58E}" type="presParOf" srcId="{D921CA47-4220-4403-BA11-1B7109C6443D}" destId="{CC47E3C8-1C9C-48A0-87DF-97830DCF131E}" srcOrd="4" destOrd="0" presId="urn:microsoft.com/office/officeart/2009/3/layout/SubStepProcess"/>
    <dgm:cxn modelId="{F89A0BEF-A637-469B-A46C-7BABD2DC7BF8}" type="presParOf" srcId="{03F8F9B0-B04D-4D93-87ED-2A8BB67D61BF}" destId="{FC0BA33A-4FDF-434C-83AE-927F14F5BF4A}" srcOrd="3" destOrd="0" presId="urn:microsoft.com/office/officeart/2009/3/layout/SubStepProcess"/>
    <dgm:cxn modelId="{FD35172D-4613-4E74-A677-203BBFB6D57C}" type="presParOf" srcId="{03F8F9B0-B04D-4D93-87ED-2A8BB67D61BF}" destId="{F6DD7F0A-2E7D-415B-9D35-6D79FB3764E7}" srcOrd="4" destOrd="0" presId="urn:microsoft.com/office/officeart/2009/3/layout/SubStepProcess"/>
    <dgm:cxn modelId="{82309535-7F5A-4ABB-88EF-0C8B127AB46B}" type="presParOf" srcId="{03F8F9B0-B04D-4D93-87ED-2A8BB67D61BF}" destId="{F1DDEDD1-9F58-437F-9408-83B2864F4C36}" srcOrd="5" destOrd="0" presId="urn:microsoft.com/office/officeart/2009/3/layout/SubStepProcess"/>
    <dgm:cxn modelId="{149270D1-6EA3-4A12-9B02-2B4FDCF55A3C}" type="presParOf" srcId="{F1DDEDD1-9F58-437F-9408-83B2864F4C36}" destId="{56E0C75B-5740-4B50-B869-9974466E9487}" srcOrd="0" destOrd="0" presId="urn:microsoft.com/office/officeart/2009/3/layout/SubStepProcess"/>
    <dgm:cxn modelId="{E548A945-F07D-4F5D-9A81-0D5C9C2B8BE3}" type="presParOf" srcId="{F1DDEDD1-9F58-437F-9408-83B2864F4C36}" destId="{12C52A2E-427C-43B4-958F-EB441F8DA1E0}" srcOrd="1" destOrd="0" presId="urn:microsoft.com/office/officeart/2009/3/layout/SubStepProcess"/>
    <dgm:cxn modelId="{3C8B7C87-9601-406B-9F5E-DE615B0FF2EB}" type="presParOf" srcId="{F1DDEDD1-9F58-437F-9408-83B2864F4C36}" destId="{72C59A1E-3238-4763-B7CF-EC417674FCA6}" srcOrd="2" destOrd="0" presId="urn:microsoft.com/office/officeart/2009/3/layout/SubStepProcess"/>
    <dgm:cxn modelId="{41356205-88A1-4184-AB2D-5607728A1433}" type="presParOf" srcId="{F1DDEDD1-9F58-437F-9408-83B2864F4C36}" destId="{E77A60F5-4DD6-43CA-A4BD-A571C4F36C58}" srcOrd="3" destOrd="0" presId="urn:microsoft.com/office/officeart/2009/3/layout/SubStepProcess"/>
    <dgm:cxn modelId="{84F592FF-0FA1-4B81-90C6-CB96566F6B3E}" type="presParOf" srcId="{F1DDEDD1-9F58-437F-9408-83B2864F4C36}" destId="{E30269E3-7FFD-4BD6-AA32-0A1F1A21CA0C}" srcOrd="4" destOrd="0" presId="urn:microsoft.com/office/officeart/2009/3/layout/SubStepProcess"/>
    <dgm:cxn modelId="{91AC41CC-CB1F-420C-8300-2000E8069FB8}" type="presParOf" srcId="{03F8F9B0-B04D-4D93-87ED-2A8BB67D61BF}" destId="{7C9CE364-0E47-4672-B4A2-49E74153C8F3}" srcOrd="6" destOrd="0" presId="urn:microsoft.com/office/officeart/2009/3/layout/SubStepProcess"/>
    <dgm:cxn modelId="{64C66DD8-F733-4810-B5B5-E9CBC5A47FAC}" type="presParOf" srcId="{03F8F9B0-B04D-4D93-87ED-2A8BB67D61BF}" destId="{582B5A15-9394-4FD3-B3DE-71ECCCA31199}" srcOrd="7" destOrd="0" presId="urn:microsoft.com/office/officeart/2009/3/layout/SubStepProcess"/>
    <dgm:cxn modelId="{038A2B0B-BE0D-456E-90FA-13A49F26CC0D}" type="presParOf" srcId="{03F8F9B0-B04D-4D93-87ED-2A8BB67D61BF}" destId="{EC1CEB77-5D2F-4FE5-93A1-7889D3D0A474}" srcOrd="8" destOrd="0" presId="urn:microsoft.com/office/officeart/2009/3/layout/SubStepProcess"/>
    <dgm:cxn modelId="{0F8DECAE-43B0-4A31-B875-23EB621C75F9}" type="presParOf" srcId="{EC1CEB77-5D2F-4FE5-93A1-7889D3D0A474}" destId="{1447CA24-FF35-46E4-8CE2-D605AB56E3B2}" srcOrd="0" destOrd="0" presId="urn:microsoft.com/office/officeart/2009/3/layout/SubStepProcess"/>
    <dgm:cxn modelId="{45E343C6-A618-4737-A51C-3D421EB6CF4B}" type="presParOf" srcId="{EC1CEB77-5D2F-4FE5-93A1-7889D3D0A474}" destId="{6C10C6D2-481B-4281-9956-F0E69B1093FF}" srcOrd="1" destOrd="0" presId="urn:microsoft.com/office/officeart/2009/3/layout/SubStepProcess"/>
    <dgm:cxn modelId="{15192C20-FCC6-46F0-8299-25E6CEFCAA6E}" type="presParOf" srcId="{EC1CEB77-5D2F-4FE5-93A1-7889D3D0A474}" destId="{004A8805-45A9-47C7-966E-5F40F31D7143}" srcOrd="2" destOrd="0" presId="urn:microsoft.com/office/officeart/2009/3/layout/SubStepProcess"/>
    <dgm:cxn modelId="{2CE7136C-2348-4048-A776-E23348632BC4}" type="presParOf" srcId="{EC1CEB77-5D2F-4FE5-93A1-7889D3D0A474}" destId="{86E2FB7F-E5DE-4ABB-9FB0-54438CD6033C}" srcOrd="3" destOrd="0" presId="urn:microsoft.com/office/officeart/2009/3/layout/SubStepProcess"/>
    <dgm:cxn modelId="{CA3C369B-CD40-4874-89C7-4B557431F2F0}" type="presParOf" srcId="{EC1CEB77-5D2F-4FE5-93A1-7889D3D0A474}" destId="{752462A8-19EF-4B95-B732-0515C37C5B2B}" srcOrd="4" destOrd="0" presId="urn:microsoft.com/office/officeart/2009/3/layout/SubStepProcess"/>
    <dgm:cxn modelId="{B2D537FD-31D6-48A3-A06A-95EA9383A102}" type="presParOf" srcId="{03F8F9B0-B04D-4D93-87ED-2A8BB67D61BF}" destId="{A91581E3-08F3-4B49-BF78-D1A689C40ED4}" srcOrd="9" destOrd="0" presId="urn:microsoft.com/office/officeart/2009/3/layout/SubStepProcess"/>
    <dgm:cxn modelId="{9ABEE6A3-12FA-4D35-A920-C5E317F226A1}" type="presParOf" srcId="{03F8F9B0-B04D-4D93-87ED-2A8BB67D61BF}" destId="{D9FAB13F-DE46-43C2-B47F-08A9B763AA50}" srcOrd="10" destOrd="0" presId="urn:microsoft.com/office/officeart/2009/3/layout/SubStepProcess"/>
    <dgm:cxn modelId="{03CB19EB-E750-42F6-8DDA-AAB46B14E8C4}" type="presParOf" srcId="{03F8F9B0-B04D-4D93-87ED-2A8BB67D61BF}" destId="{DB436C01-B844-42D0-869C-043EB9C1D6DA}" srcOrd="11" destOrd="0" presId="urn:microsoft.com/office/officeart/2009/3/layout/SubStepProcess"/>
    <dgm:cxn modelId="{BE9B1AF1-8C26-4E48-8266-E4E5035346C7}" type="presParOf" srcId="{DB436C01-B844-42D0-869C-043EB9C1D6DA}" destId="{99801B1B-488A-451A-BA19-D976B08BA677}" srcOrd="0" destOrd="0" presId="urn:microsoft.com/office/officeart/2009/3/layout/SubStepProcess"/>
    <dgm:cxn modelId="{380FECFC-D810-44A2-8157-CC42F5A5501E}" type="presParOf" srcId="{DB436C01-B844-42D0-869C-043EB9C1D6DA}" destId="{7123F181-355B-4023-854E-B0A2DF989DCD}" srcOrd="1" destOrd="0" presId="urn:microsoft.com/office/officeart/2009/3/layout/SubStepProcess"/>
    <dgm:cxn modelId="{A613CF56-9E20-4571-8E0B-0205BDF11C0A}" type="presParOf" srcId="{DB436C01-B844-42D0-869C-043EB9C1D6DA}" destId="{510D90B2-782D-4347-A7F5-3755083E717E}" srcOrd="2" destOrd="0" presId="urn:microsoft.com/office/officeart/2009/3/layout/SubStepProcess"/>
    <dgm:cxn modelId="{42AF5E57-081B-421C-9C51-732EE509C85B}" type="presParOf" srcId="{DB436C01-B844-42D0-869C-043EB9C1D6DA}" destId="{26D1F629-096B-45DE-AEF3-5BF8AB5A2206}" srcOrd="3" destOrd="0" presId="urn:microsoft.com/office/officeart/2009/3/layout/SubStepProcess"/>
    <dgm:cxn modelId="{B5ADE636-29FE-4F6E-8DFD-7112C538C6D5}" type="presParOf" srcId="{DB436C01-B844-42D0-869C-043EB9C1D6DA}" destId="{AE44B846-B8D3-4937-A772-376EEEBCCC67}" srcOrd="4" destOrd="0" presId="urn:microsoft.com/office/officeart/2009/3/layout/SubStepProcess"/>
    <dgm:cxn modelId="{62A97C5C-364F-48E9-8770-5EB364F8B333}" type="presParOf" srcId="{B9E24B8F-7C31-48F6-9370-CC834C6D0E09}" destId="{83997FE4-95C6-497F-8965-35DEFD0C3696}" srcOrd="3" destOrd="0" presId="urn:microsoft.com/office/officeart/2009/3/layout/SubStepProcess"/>
    <dgm:cxn modelId="{4D4DFBE1-FB67-4986-8BC5-AFF498C4755F}" type="presParOf" srcId="{B9E24B8F-7C31-48F6-9370-CC834C6D0E09}" destId="{4F8F6B39-E181-4668-8E5C-F2764E84C777}" srcOrd="4" destOrd="0" presId="urn:microsoft.com/office/officeart/2009/3/layout/SubSte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4664919-4134-4A01-B19B-BCD362953887}" type="doc">
      <dgm:prSet loTypeId="urn:microsoft.com/office/officeart/2005/8/layout/hierarchy1" loCatId="hierarchy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pPr rtl="1"/>
          <a:endParaRPr lang="ar-IQ"/>
        </a:p>
      </dgm:t>
    </dgm:pt>
    <dgm:pt modelId="{F8EE4F30-F8DE-4E34-B521-D9923156670F}">
      <dgm:prSet/>
      <dgm:spPr/>
      <dgm:t>
        <a:bodyPr/>
        <a:lstStyle/>
        <a:p>
          <a:pPr rtl="0"/>
          <a:r>
            <a:rPr lang="en-US" dirty="0">
              <a:latin typeface="Arial Rounded MT Bold" panose="020F0704030504030204" pitchFamily="34" charset="0"/>
            </a:rPr>
            <a:t>Five Fs</a:t>
          </a:r>
          <a:endParaRPr lang="ar-IQ" dirty="0">
            <a:latin typeface="Arial Rounded MT Bold" panose="020F0704030504030204" pitchFamily="34" charset="0"/>
          </a:endParaRPr>
        </a:p>
      </dgm:t>
    </dgm:pt>
    <dgm:pt modelId="{5E764659-6875-4DC3-BF94-EA0DCF8B8923}" type="parTrans" cxnId="{EAD47CC9-95FD-4E80-B599-13E3C5E40961}">
      <dgm:prSet/>
      <dgm:spPr/>
      <dgm:t>
        <a:bodyPr/>
        <a:lstStyle/>
        <a:p>
          <a:pPr rtl="1"/>
          <a:endParaRPr lang="ar-IQ">
            <a:latin typeface="Arial Rounded MT Bold" panose="020F0704030504030204" pitchFamily="34" charset="0"/>
          </a:endParaRPr>
        </a:p>
      </dgm:t>
    </dgm:pt>
    <dgm:pt modelId="{6E7AF496-4B53-41C5-AEBC-54ACA7C594B4}" type="sibTrans" cxnId="{EAD47CC9-95FD-4E80-B599-13E3C5E40961}">
      <dgm:prSet/>
      <dgm:spPr/>
      <dgm:t>
        <a:bodyPr/>
        <a:lstStyle/>
        <a:p>
          <a:pPr rtl="1"/>
          <a:endParaRPr lang="ar-IQ">
            <a:latin typeface="Arial Rounded MT Bold" panose="020F0704030504030204" pitchFamily="34" charset="0"/>
          </a:endParaRPr>
        </a:p>
      </dgm:t>
    </dgm:pt>
    <dgm:pt modelId="{A354378C-E238-405B-8AE8-7A91BF7C0BFC}">
      <dgm:prSet/>
      <dgm:spPr/>
      <dgm:t>
        <a:bodyPr/>
        <a:lstStyle/>
        <a:p>
          <a:pPr rtl="0"/>
          <a:r>
            <a:rPr lang="en-US">
              <a:latin typeface="Arial Rounded MT Bold" panose="020F0704030504030204" pitchFamily="34" charset="0"/>
            </a:rPr>
            <a:t>Fat</a:t>
          </a:r>
          <a:endParaRPr lang="ar-IQ">
            <a:latin typeface="Arial Rounded MT Bold" panose="020F0704030504030204" pitchFamily="34" charset="0"/>
          </a:endParaRPr>
        </a:p>
      </dgm:t>
    </dgm:pt>
    <dgm:pt modelId="{D9408F1E-8A48-4372-B6F8-E005CC07EB79}" type="parTrans" cxnId="{59C43FA2-E1E2-4D7B-8195-B9CD56670E79}">
      <dgm:prSet/>
      <dgm:spPr/>
      <dgm:t>
        <a:bodyPr/>
        <a:lstStyle/>
        <a:p>
          <a:pPr rtl="1"/>
          <a:endParaRPr lang="ar-IQ">
            <a:latin typeface="Arial Rounded MT Bold" panose="020F0704030504030204" pitchFamily="34" charset="0"/>
          </a:endParaRPr>
        </a:p>
      </dgm:t>
    </dgm:pt>
    <dgm:pt modelId="{DD5F5B6D-7C2D-498D-9577-1B94F8D7EE47}" type="sibTrans" cxnId="{59C43FA2-E1E2-4D7B-8195-B9CD56670E79}">
      <dgm:prSet/>
      <dgm:spPr/>
      <dgm:t>
        <a:bodyPr/>
        <a:lstStyle/>
        <a:p>
          <a:pPr rtl="1"/>
          <a:endParaRPr lang="ar-IQ">
            <a:latin typeface="Arial Rounded MT Bold" panose="020F0704030504030204" pitchFamily="34" charset="0"/>
          </a:endParaRPr>
        </a:p>
      </dgm:t>
    </dgm:pt>
    <dgm:pt modelId="{CFF4E719-5016-4AA7-8C64-75090896F84F}">
      <dgm:prSet/>
      <dgm:spPr/>
      <dgm:t>
        <a:bodyPr/>
        <a:lstStyle/>
        <a:p>
          <a:pPr rtl="0"/>
          <a:r>
            <a:rPr lang="en-US">
              <a:latin typeface="Arial Rounded MT Bold" panose="020F0704030504030204" pitchFamily="34" charset="0"/>
            </a:rPr>
            <a:t>Fluid</a:t>
          </a:r>
          <a:endParaRPr lang="ar-IQ">
            <a:latin typeface="Arial Rounded MT Bold" panose="020F0704030504030204" pitchFamily="34" charset="0"/>
          </a:endParaRPr>
        </a:p>
      </dgm:t>
    </dgm:pt>
    <dgm:pt modelId="{5477E4DB-8594-4DDB-8FB8-4DC1B3D7A675}" type="parTrans" cxnId="{619572C0-9B46-48FC-989D-54B159F4B71A}">
      <dgm:prSet/>
      <dgm:spPr/>
      <dgm:t>
        <a:bodyPr/>
        <a:lstStyle/>
        <a:p>
          <a:pPr rtl="1"/>
          <a:endParaRPr lang="ar-IQ">
            <a:latin typeface="Arial Rounded MT Bold" panose="020F0704030504030204" pitchFamily="34" charset="0"/>
          </a:endParaRPr>
        </a:p>
      </dgm:t>
    </dgm:pt>
    <dgm:pt modelId="{28ACBC13-E486-414D-8A81-CD3110CC2B87}" type="sibTrans" cxnId="{619572C0-9B46-48FC-989D-54B159F4B71A}">
      <dgm:prSet/>
      <dgm:spPr/>
      <dgm:t>
        <a:bodyPr/>
        <a:lstStyle/>
        <a:p>
          <a:pPr rtl="1"/>
          <a:endParaRPr lang="ar-IQ">
            <a:latin typeface="Arial Rounded MT Bold" panose="020F0704030504030204" pitchFamily="34" charset="0"/>
          </a:endParaRPr>
        </a:p>
      </dgm:t>
    </dgm:pt>
    <dgm:pt modelId="{05A3AF51-EE82-4B97-A89A-D68A7418107E}">
      <dgm:prSet/>
      <dgm:spPr/>
      <dgm:t>
        <a:bodyPr/>
        <a:lstStyle/>
        <a:p>
          <a:pPr rtl="0"/>
          <a:r>
            <a:rPr lang="en-US">
              <a:latin typeface="Arial Rounded MT Bold" panose="020F0704030504030204" pitchFamily="34" charset="0"/>
            </a:rPr>
            <a:t>Flatus</a:t>
          </a:r>
          <a:endParaRPr lang="ar-IQ">
            <a:latin typeface="Arial Rounded MT Bold" panose="020F0704030504030204" pitchFamily="34" charset="0"/>
          </a:endParaRPr>
        </a:p>
      </dgm:t>
    </dgm:pt>
    <dgm:pt modelId="{E3EF1680-8F9C-4945-90DB-E7E87294FBA2}" type="parTrans" cxnId="{745EF909-06AD-4328-B747-591DB21C3F49}">
      <dgm:prSet/>
      <dgm:spPr/>
      <dgm:t>
        <a:bodyPr/>
        <a:lstStyle/>
        <a:p>
          <a:pPr rtl="1"/>
          <a:endParaRPr lang="ar-IQ">
            <a:latin typeface="Arial Rounded MT Bold" panose="020F0704030504030204" pitchFamily="34" charset="0"/>
          </a:endParaRPr>
        </a:p>
      </dgm:t>
    </dgm:pt>
    <dgm:pt modelId="{E888F627-6663-4C11-8279-4D697D03449A}" type="sibTrans" cxnId="{745EF909-06AD-4328-B747-591DB21C3F49}">
      <dgm:prSet/>
      <dgm:spPr/>
      <dgm:t>
        <a:bodyPr/>
        <a:lstStyle/>
        <a:p>
          <a:pPr rtl="1"/>
          <a:endParaRPr lang="ar-IQ">
            <a:latin typeface="Arial Rounded MT Bold" panose="020F0704030504030204" pitchFamily="34" charset="0"/>
          </a:endParaRPr>
        </a:p>
      </dgm:t>
    </dgm:pt>
    <dgm:pt modelId="{EDEAE7DF-9F26-4544-A32D-7DB44D5A3743}">
      <dgm:prSet/>
      <dgm:spPr/>
      <dgm:t>
        <a:bodyPr/>
        <a:lstStyle/>
        <a:p>
          <a:pPr rtl="0"/>
          <a:r>
            <a:rPr lang="en-US">
              <a:latin typeface="Arial Rounded MT Bold" panose="020F0704030504030204" pitchFamily="34" charset="0"/>
            </a:rPr>
            <a:t>Faeces</a:t>
          </a:r>
          <a:endParaRPr lang="ar-IQ">
            <a:latin typeface="Arial Rounded MT Bold" panose="020F0704030504030204" pitchFamily="34" charset="0"/>
          </a:endParaRPr>
        </a:p>
      </dgm:t>
    </dgm:pt>
    <dgm:pt modelId="{8AB5AB45-E909-41CF-9E89-8BF4B958DBF0}" type="parTrans" cxnId="{F7017BA1-5724-4747-B5E2-3C5388028C81}">
      <dgm:prSet/>
      <dgm:spPr/>
      <dgm:t>
        <a:bodyPr/>
        <a:lstStyle/>
        <a:p>
          <a:pPr rtl="1"/>
          <a:endParaRPr lang="ar-IQ">
            <a:latin typeface="Arial Rounded MT Bold" panose="020F0704030504030204" pitchFamily="34" charset="0"/>
          </a:endParaRPr>
        </a:p>
      </dgm:t>
    </dgm:pt>
    <dgm:pt modelId="{07893D8D-9096-4BF5-9E93-0E36B72ECCF1}" type="sibTrans" cxnId="{F7017BA1-5724-4747-B5E2-3C5388028C81}">
      <dgm:prSet/>
      <dgm:spPr/>
      <dgm:t>
        <a:bodyPr/>
        <a:lstStyle/>
        <a:p>
          <a:pPr rtl="1"/>
          <a:endParaRPr lang="ar-IQ">
            <a:latin typeface="Arial Rounded MT Bold" panose="020F0704030504030204" pitchFamily="34" charset="0"/>
          </a:endParaRPr>
        </a:p>
      </dgm:t>
    </dgm:pt>
    <dgm:pt modelId="{76E4159D-B170-48FA-A085-53CD6A0614AF}">
      <dgm:prSet/>
      <dgm:spPr/>
      <dgm:t>
        <a:bodyPr/>
        <a:lstStyle/>
        <a:p>
          <a:pPr rtl="0"/>
          <a:r>
            <a:rPr lang="en-US">
              <a:latin typeface="Arial Rounded MT Bold" panose="020F0704030504030204" pitchFamily="34" charset="0"/>
            </a:rPr>
            <a:t>Fetus  </a:t>
          </a:r>
          <a:endParaRPr lang="ar-IQ">
            <a:latin typeface="Arial Rounded MT Bold" panose="020F0704030504030204" pitchFamily="34" charset="0"/>
          </a:endParaRPr>
        </a:p>
      </dgm:t>
    </dgm:pt>
    <dgm:pt modelId="{D0B03A0A-D6E6-4F2C-81E0-52BA21381C5E}" type="parTrans" cxnId="{4894DDBA-EFF4-41EB-993C-81299CDEF705}">
      <dgm:prSet/>
      <dgm:spPr/>
      <dgm:t>
        <a:bodyPr/>
        <a:lstStyle/>
        <a:p>
          <a:pPr rtl="1"/>
          <a:endParaRPr lang="ar-IQ">
            <a:latin typeface="Arial Rounded MT Bold" panose="020F0704030504030204" pitchFamily="34" charset="0"/>
          </a:endParaRPr>
        </a:p>
      </dgm:t>
    </dgm:pt>
    <dgm:pt modelId="{3286A836-4E14-4E75-815A-DCC740B2D3BE}" type="sibTrans" cxnId="{4894DDBA-EFF4-41EB-993C-81299CDEF705}">
      <dgm:prSet/>
      <dgm:spPr/>
      <dgm:t>
        <a:bodyPr/>
        <a:lstStyle/>
        <a:p>
          <a:pPr rtl="1"/>
          <a:endParaRPr lang="ar-IQ">
            <a:latin typeface="Arial Rounded MT Bold" panose="020F0704030504030204" pitchFamily="34" charset="0"/>
          </a:endParaRPr>
        </a:p>
      </dgm:t>
    </dgm:pt>
    <dgm:pt modelId="{ADD84801-79CF-478C-BA14-1609BE4E587E}" type="pres">
      <dgm:prSet presAssocID="{14664919-4134-4A01-B19B-BCD362953887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F8F4FB73-60B3-44FC-8BB5-41EAE16419B0}" type="pres">
      <dgm:prSet presAssocID="{F8EE4F30-F8DE-4E34-B521-D9923156670F}" presName="hierRoot1" presStyleCnt="0"/>
      <dgm:spPr/>
    </dgm:pt>
    <dgm:pt modelId="{2950A473-6E01-4641-812B-8CBC9C0C106E}" type="pres">
      <dgm:prSet presAssocID="{F8EE4F30-F8DE-4E34-B521-D9923156670F}" presName="composite" presStyleCnt="0"/>
      <dgm:spPr/>
    </dgm:pt>
    <dgm:pt modelId="{5F2001BA-4940-4600-9B84-E382AA093BFB}" type="pres">
      <dgm:prSet presAssocID="{F8EE4F30-F8DE-4E34-B521-D9923156670F}" presName="background" presStyleLbl="node0" presStyleIdx="0" presStyleCnt="1"/>
      <dgm:spPr/>
    </dgm:pt>
    <dgm:pt modelId="{24A8EB3E-43B8-4835-9C75-B9BA49A3FA85}" type="pres">
      <dgm:prSet presAssocID="{F8EE4F30-F8DE-4E34-B521-D9923156670F}" presName="text" presStyleLbl="fgAcc0" presStyleIdx="0" presStyleCnt="1">
        <dgm:presLayoutVars>
          <dgm:chPref val="3"/>
        </dgm:presLayoutVars>
      </dgm:prSet>
      <dgm:spPr/>
    </dgm:pt>
    <dgm:pt modelId="{3738FE33-895E-4A83-98A3-E53FCBBA5940}" type="pres">
      <dgm:prSet presAssocID="{F8EE4F30-F8DE-4E34-B521-D9923156670F}" presName="hierChild2" presStyleCnt="0"/>
      <dgm:spPr/>
    </dgm:pt>
    <dgm:pt modelId="{7DF41152-8392-4611-8664-ADCC81B780AE}" type="pres">
      <dgm:prSet presAssocID="{D9408F1E-8A48-4372-B6F8-E005CC07EB79}" presName="Name10" presStyleLbl="parChTrans1D2" presStyleIdx="0" presStyleCnt="5"/>
      <dgm:spPr/>
    </dgm:pt>
    <dgm:pt modelId="{B693CFF8-BE3D-46CA-8C49-C9B253F59EB8}" type="pres">
      <dgm:prSet presAssocID="{A354378C-E238-405B-8AE8-7A91BF7C0BFC}" presName="hierRoot2" presStyleCnt="0"/>
      <dgm:spPr/>
    </dgm:pt>
    <dgm:pt modelId="{3F0792FC-953D-410A-AD71-CAD03D4108DB}" type="pres">
      <dgm:prSet presAssocID="{A354378C-E238-405B-8AE8-7A91BF7C0BFC}" presName="composite2" presStyleCnt="0"/>
      <dgm:spPr/>
    </dgm:pt>
    <dgm:pt modelId="{39A26A2B-0B82-4E86-AAD2-3FE62F8A7DB6}" type="pres">
      <dgm:prSet presAssocID="{A354378C-E238-405B-8AE8-7A91BF7C0BFC}" presName="background2" presStyleLbl="node2" presStyleIdx="0" presStyleCnt="5"/>
      <dgm:spPr/>
    </dgm:pt>
    <dgm:pt modelId="{77B8214F-0B15-4AB4-89DA-6D152FC33ADA}" type="pres">
      <dgm:prSet presAssocID="{A354378C-E238-405B-8AE8-7A91BF7C0BFC}" presName="text2" presStyleLbl="fgAcc2" presStyleIdx="0" presStyleCnt="5">
        <dgm:presLayoutVars>
          <dgm:chPref val="3"/>
        </dgm:presLayoutVars>
      </dgm:prSet>
      <dgm:spPr/>
    </dgm:pt>
    <dgm:pt modelId="{780E78D4-CC72-4A85-B46C-03C61B8A845A}" type="pres">
      <dgm:prSet presAssocID="{A354378C-E238-405B-8AE8-7A91BF7C0BFC}" presName="hierChild3" presStyleCnt="0"/>
      <dgm:spPr/>
    </dgm:pt>
    <dgm:pt modelId="{698E53B3-B5F9-4CF0-8BCB-6EB5DC0CE659}" type="pres">
      <dgm:prSet presAssocID="{5477E4DB-8594-4DDB-8FB8-4DC1B3D7A675}" presName="Name10" presStyleLbl="parChTrans1D2" presStyleIdx="1" presStyleCnt="5"/>
      <dgm:spPr/>
    </dgm:pt>
    <dgm:pt modelId="{F75B6F81-39FA-459C-8B16-E8077D555C4F}" type="pres">
      <dgm:prSet presAssocID="{CFF4E719-5016-4AA7-8C64-75090896F84F}" presName="hierRoot2" presStyleCnt="0"/>
      <dgm:spPr/>
    </dgm:pt>
    <dgm:pt modelId="{E7E621ED-2CA7-44D2-BE5C-2C7E00F25108}" type="pres">
      <dgm:prSet presAssocID="{CFF4E719-5016-4AA7-8C64-75090896F84F}" presName="composite2" presStyleCnt="0"/>
      <dgm:spPr/>
    </dgm:pt>
    <dgm:pt modelId="{1ABF7151-86A7-4981-982B-579349413564}" type="pres">
      <dgm:prSet presAssocID="{CFF4E719-5016-4AA7-8C64-75090896F84F}" presName="background2" presStyleLbl="node2" presStyleIdx="1" presStyleCnt="5"/>
      <dgm:spPr/>
    </dgm:pt>
    <dgm:pt modelId="{E7F421F1-18B3-40FF-AE71-A3B8300959CE}" type="pres">
      <dgm:prSet presAssocID="{CFF4E719-5016-4AA7-8C64-75090896F84F}" presName="text2" presStyleLbl="fgAcc2" presStyleIdx="1" presStyleCnt="5">
        <dgm:presLayoutVars>
          <dgm:chPref val="3"/>
        </dgm:presLayoutVars>
      </dgm:prSet>
      <dgm:spPr/>
    </dgm:pt>
    <dgm:pt modelId="{3D3F0B5F-263A-4A4C-A143-01F689FADD22}" type="pres">
      <dgm:prSet presAssocID="{CFF4E719-5016-4AA7-8C64-75090896F84F}" presName="hierChild3" presStyleCnt="0"/>
      <dgm:spPr/>
    </dgm:pt>
    <dgm:pt modelId="{0A984A49-8EE0-4084-9AEF-BF46A40DAF94}" type="pres">
      <dgm:prSet presAssocID="{E3EF1680-8F9C-4945-90DB-E7E87294FBA2}" presName="Name10" presStyleLbl="parChTrans1D2" presStyleIdx="2" presStyleCnt="5"/>
      <dgm:spPr/>
    </dgm:pt>
    <dgm:pt modelId="{7104194D-361D-44EF-B433-C95442A2D43F}" type="pres">
      <dgm:prSet presAssocID="{05A3AF51-EE82-4B97-A89A-D68A7418107E}" presName="hierRoot2" presStyleCnt="0"/>
      <dgm:spPr/>
    </dgm:pt>
    <dgm:pt modelId="{EFB3DF12-4EF0-42A1-AB88-4A341D1F4205}" type="pres">
      <dgm:prSet presAssocID="{05A3AF51-EE82-4B97-A89A-D68A7418107E}" presName="composite2" presStyleCnt="0"/>
      <dgm:spPr/>
    </dgm:pt>
    <dgm:pt modelId="{630768D0-B467-4394-86E0-122AC08797C9}" type="pres">
      <dgm:prSet presAssocID="{05A3AF51-EE82-4B97-A89A-D68A7418107E}" presName="background2" presStyleLbl="node2" presStyleIdx="2" presStyleCnt="5"/>
      <dgm:spPr/>
    </dgm:pt>
    <dgm:pt modelId="{8B93F182-01C8-4801-A573-387D84A2AE64}" type="pres">
      <dgm:prSet presAssocID="{05A3AF51-EE82-4B97-A89A-D68A7418107E}" presName="text2" presStyleLbl="fgAcc2" presStyleIdx="2" presStyleCnt="5">
        <dgm:presLayoutVars>
          <dgm:chPref val="3"/>
        </dgm:presLayoutVars>
      </dgm:prSet>
      <dgm:spPr/>
    </dgm:pt>
    <dgm:pt modelId="{E582F1C2-B7BC-4B26-B239-C2A940EC8C39}" type="pres">
      <dgm:prSet presAssocID="{05A3AF51-EE82-4B97-A89A-D68A7418107E}" presName="hierChild3" presStyleCnt="0"/>
      <dgm:spPr/>
    </dgm:pt>
    <dgm:pt modelId="{BD27BC8B-C4AF-4206-BBD0-1916BC956529}" type="pres">
      <dgm:prSet presAssocID="{8AB5AB45-E909-41CF-9E89-8BF4B958DBF0}" presName="Name10" presStyleLbl="parChTrans1D2" presStyleIdx="3" presStyleCnt="5"/>
      <dgm:spPr/>
    </dgm:pt>
    <dgm:pt modelId="{479B0C7C-F751-4562-9308-9098C5388112}" type="pres">
      <dgm:prSet presAssocID="{EDEAE7DF-9F26-4544-A32D-7DB44D5A3743}" presName="hierRoot2" presStyleCnt="0"/>
      <dgm:spPr/>
    </dgm:pt>
    <dgm:pt modelId="{4BC940DC-AA32-4FB3-B830-E9ACC9C32547}" type="pres">
      <dgm:prSet presAssocID="{EDEAE7DF-9F26-4544-A32D-7DB44D5A3743}" presName="composite2" presStyleCnt="0"/>
      <dgm:spPr/>
    </dgm:pt>
    <dgm:pt modelId="{4D792E73-1914-4FBB-A352-D436E02DFEAF}" type="pres">
      <dgm:prSet presAssocID="{EDEAE7DF-9F26-4544-A32D-7DB44D5A3743}" presName="background2" presStyleLbl="node2" presStyleIdx="3" presStyleCnt="5"/>
      <dgm:spPr/>
    </dgm:pt>
    <dgm:pt modelId="{669F6100-17EC-43F8-8273-55DBB734E02C}" type="pres">
      <dgm:prSet presAssocID="{EDEAE7DF-9F26-4544-A32D-7DB44D5A3743}" presName="text2" presStyleLbl="fgAcc2" presStyleIdx="3" presStyleCnt="5">
        <dgm:presLayoutVars>
          <dgm:chPref val="3"/>
        </dgm:presLayoutVars>
      </dgm:prSet>
      <dgm:spPr/>
    </dgm:pt>
    <dgm:pt modelId="{0BF0AC18-1257-4216-BA54-E82B5380C970}" type="pres">
      <dgm:prSet presAssocID="{EDEAE7DF-9F26-4544-A32D-7DB44D5A3743}" presName="hierChild3" presStyleCnt="0"/>
      <dgm:spPr/>
    </dgm:pt>
    <dgm:pt modelId="{E9652287-81AC-46C7-840D-5300C7F9E77E}" type="pres">
      <dgm:prSet presAssocID="{D0B03A0A-D6E6-4F2C-81E0-52BA21381C5E}" presName="Name10" presStyleLbl="parChTrans1D2" presStyleIdx="4" presStyleCnt="5"/>
      <dgm:spPr/>
    </dgm:pt>
    <dgm:pt modelId="{BD6F84CF-94EA-48CB-8E99-A9DB4ECE30EB}" type="pres">
      <dgm:prSet presAssocID="{76E4159D-B170-48FA-A085-53CD6A0614AF}" presName="hierRoot2" presStyleCnt="0"/>
      <dgm:spPr/>
    </dgm:pt>
    <dgm:pt modelId="{AEAC8A2C-C3CA-476B-9EE6-DB04027A8C90}" type="pres">
      <dgm:prSet presAssocID="{76E4159D-B170-48FA-A085-53CD6A0614AF}" presName="composite2" presStyleCnt="0"/>
      <dgm:spPr/>
    </dgm:pt>
    <dgm:pt modelId="{7B26D502-1C22-4791-A402-47D035F03A36}" type="pres">
      <dgm:prSet presAssocID="{76E4159D-B170-48FA-A085-53CD6A0614AF}" presName="background2" presStyleLbl="node2" presStyleIdx="4" presStyleCnt="5"/>
      <dgm:spPr/>
    </dgm:pt>
    <dgm:pt modelId="{005523E9-5BD0-440B-885F-B00546B5F9E0}" type="pres">
      <dgm:prSet presAssocID="{76E4159D-B170-48FA-A085-53CD6A0614AF}" presName="text2" presStyleLbl="fgAcc2" presStyleIdx="4" presStyleCnt="5">
        <dgm:presLayoutVars>
          <dgm:chPref val="3"/>
        </dgm:presLayoutVars>
      </dgm:prSet>
      <dgm:spPr/>
    </dgm:pt>
    <dgm:pt modelId="{BE3BE392-E782-4F4E-B0AC-27C62B9D130F}" type="pres">
      <dgm:prSet presAssocID="{76E4159D-B170-48FA-A085-53CD6A0614AF}" presName="hierChild3" presStyleCnt="0"/>
      <dgm:spPr/>
    </dgm:pt>
  </dgm:ptLst>
  <dgm:cxnLst>
    <dgm:cxn modelId="{745EF909-06AD-4328-B747-591DB21C3F49}" srcId="{F8EE4F30-F8DE-4E34-B521-D9923156670F}" destId="{05A3AF51-EE82-4B97-A89A-D68A7418107E}" srcOrd="2" destOrd="0" parTransId="{E3EF1680-8F9C-4945-90DB-E7E87294FBA2}" sibTransId="{E888F627-6663-4C11-8279-4D697D03449A}"/>
    <dgm:cxn modelId="{2505470A-45C1-470B-8680-4FB9C14D1936}" type="presOf" srcId="{8AB5AB45-E909-41CF-9E89-8BF4B958DBF0}" destId="{BD27BC8B-C4AF-4206-BBD0-1916BC956529}" srcOrd="0" destOrd="0" presId="urn:microsoft.com/office/officeart/2005/8/layout/hierarchy1"/>
    <dgm:cxn modelId="{915CB00E-D43D-4E33-BD9A-951D06C1AA66}" type="presOf" srcId="{A354378C-E238-405B-8AE8-7A91BF7C0BFC}" destId="{77B8214F-0B15-4AB4-89DA-6D152FC33ADA}" srcOrd="0" destOrd="0" presId="urn:microsoft.com/office/officeart/2005/8/layout/hierarchy1"/>
    <dgm:cxn modelId="{D703B820-9271-4DFD-8B5D-8C2A4B3544B0}" type="presOf" srcId="{05A3AF51-EE82-4B97-A89A-D68A7418107E}" destId="{8B93F182-01C8-4801-A573-387D84A2AE64}" srcOrd="0" destOrd="0" presId="urn:microsoft.com/office/officeart/2005/8/layout/hierarchy1"/>
    <dgm:cxn modelId="{80001C23-B0ED-481E-9C3E-428E997244F3}" type="presOf" srcId="{D0B03A0A-D6E6-4F2C-81E0-52BA21381C5E}" destId="{E9652287-81AC-46C7-840D-5300C7F9E77E}" srcOrd="0" destOrd="0" presId="urn:microsoft.com/office/officeart/2005/8/layout/hierarchy1"/>
    <dgm:cxn modelId="{72B70132-CA3C-4A0B-A46B-A6A1F509B238}" type="presOf" srcId="{E3EF1680-8F9C-4945-90DB-E7E87294FBA2}" destId="{0A984A49-8EE0-4084-9AEF-BF46A40DAF94}" srcOrd="0" destOrd="0" presId="urn:microsoft.com/office/officeart/2005/8/layout/hierarchy1"/>
    <dgm:cxn modelId="{4AF8DF68-3B27-4F4D-92DC-FE867EA7DFD2}" type="presOf" srcId="{F8EE4F30-F8DE-4E34-B521-D9923156670F}" destId="{24A8EB3E-43B8-4835-9C75-B9BA49A3FA85}" srcOrd="0" destOrd="0" presId="urn:microsoft.com/office/officeart/2005/8/layout/hierarchy1"/>
    <dgm:cxn modelId="{6AD08449-A6D7-47BE-ADE9-0E67C48DB767}" type="presOf" srcId="{14664919-4134-4A01-B19B-BCD362953887}" destId="{ADD84801-79CF-478C-BA14-1609BE4E587E}" srcOrd="0" destOrd="0" presId="urn:microsoft.com/office/officeart/2005/8/layout/hierarchy1"/>
    <dgm:cxn modelId="{713B6992-4C46-42A1-9CBC-5B6D16F10C7B}" type="presOf" srcId="{EDEAE7DF-9F26-4544-A32D-7DB44D5A3743}" destId="{669F6100-17EC-43F8-8273-55DBB734E02C}" srcOrd="0" destOrd="0" presId="urn:microsoft.com/office/officeart/2005/8/layout/hierarchy1"/>
    <dgm:cxn modelId="{F7017BA1-5724-4747-B5E2-3C5388028C81}" srcId="{F8EE4F30-F8DE-4E34-B521-D9923156670F}" destId="{EDEAE7DF-9F26-4544-A32D-7DB44D5A3743}" srcOrd="3" destOrd="0" parTransId="{8AB5AB45-E909-41CF-9E89-8BF4B958DBF0}" sibTransId="{07893D8D-9096-4BF5-9E93-0E36B72ECCF1}"/>
    <dgm:cxn modelId="{59C43FA2-E1E2-4D7B-8195-B9CD56670E79}" srcId="{F8EE4F30-F8DE-4E34-B521-D9923156670F}" destId="{A354378C-E238-405B-8AE8-7A91BF7C0BFC}" srcOrd="0" destOrd="0" parTransId="{D9408F1E-8A48-4372-B6F8-E005CC07EB79}" sibTransId="{DD5F5B6D-7C2D-498D-9577-1B94F8D7EE47}"/>
    <dgm:cxn modelId="{E48FB6AE-5D66-443C-ABC2-BE19348C52F4}" type="presOf" srcId="{5477E4DB-8594-4DDB-8FB8-4DC1B3D7A675}" destId="{698E53B3-B5F9-4CF0-8BCB-6EB5DC0CE659}" srcOrd="0" destOrd="0" presId="urn:microsoft.com/office/officeart/2005/8/layout/hierarchy1"/>
    <dgm:cxn modelId="{F70D5CAF-B4E6-460D-9005-7D5BC3EC5044}" type="presOf" srcId="{76E4159D-B170-48FA-A085-53CD6A0614AF}" destId="{005523E9-5BD0-440B-885F-B00546B5F9E0}" srcOrd="0" destOrd="0" presId="urn:microsoft.com/office/officeart/2005/8/layout/hierarchy1"/>
    <dgm:cxn modelId="{4894DDBA-EFF4-41EB-993C-81299CDEF705}" srcId="{F8EE4F30-F8DE-4E34-B521-D9923156670F}" destId="{76E4159D-B170-48FA-A085-53CD6A0614AF}" srcOrd="4" destOrd="0" parTransId="{D0B03A0A-D6E6-4F2C-81E0-52BA21381C5E}" sibTransId="{3286A836-4E14-4E75-815A-DCC740B2D3BE}"/>
    <dgm:cxn modelId="{619572C0-9B46-48FC-989D-54B159F4B71A}" srcId="{F8EE4F30-F8DE-4E34-B521-D9923156670F}" destId="{CFF4E719-5016-4AA7-8C64-75090896F84F}" srcOrd="1" destOrd="0" parTransId="{5477E4DB-8594-4DDB-8FB8-4DC1B3D7A675}" sibTransId="{28ACBC13-E486-414D-8A81-CD3110CC2B87}"/>
    <dgm:cxn modelId="{C3A603C2-726E-4277-861E-F127D28A1D43}" type="presOf" srcId="{D9408F1E-8A48-4372-B6F8-E005CC07EB79}" destId="{7DF41152-8392-4611-8664-ADCC81B780AE}" srcOrd="0" destOrd="0" presId="urn:microsoft.com/office/officeart/2005/8/layout/hierarchy1"/>
    <dgm:cxn modelId="{EAD47CC9-95FD-4E80-B599-13E3C5E40961}" srcId="{14664919-4134-4A01-B19B-BCD362953887}" destId="{F8EE4F30-F8DE-4E34-B521-D9923156670F}" srcOrd="0" destOrd="0" parTransId="{5E764659-6875-4DC3-BF94-EA0DCF8B8923}" sibTransId="{6E7AF496-4B53-41C5-AEBC-54ACA7C594B4}"/>
    <dgm:cxn modelId="{CD8DECE5-D386-4BDA-B329-D9E436C95CC6}" type="presOf" srcId="{CFF4E719-5016-4AA7-8C64-75090896F84F}" destId="{E7F421F1-18B3-40FF-AE71-A3B8300959CE}" srcOrd="0" destOrd="0" presId="urn:microsoft.com/office/officeart/2005/8/layout/hierarchy1"/>
    <dgm:cxn modelId="{1FC14923-7610-415E-80FC-5F013542048A}" type="presParOf" srcId="{ADD84801-79CF-478C-BA14-1609BE4E587E}" destId="{F8F4FB73-60B3-44FC-8BB5-41EAE16419B0}" srcOrd="0" destOrd="0" presId="urn:microsoft.com/office/officeart/2005/8/layout/hierarchy1"/>
    <dgm:cxn modelId="{2CBDD960-5623-4D42-BBE8-81C6DFC426A3}" type="presParOf" srcId="{F8F4FB73-60B3-44FC-8BB5-41EAE16419B0}" destId="{2950A473-6E01-4641-812B-8CBC9C0C106E}" srcOrd="0" destOrd="0" presId="urn:microsoft.com/office/officeart/2005/8/layout/hierarchy1"/>
    <dgm:cxn modelId="{3DC7D64B-A003-49D4-9263-2B5F72A74CF8}" type="presParOf" srcId="{2950A473-6E01-4641-812B-8CBC9C0C106E}" destId="{5F2001BA-4940-4600-9B84-E382AA093BFB}" srcOrd="0" destOrd="0" presId="urn:microsoft.com/office/officeart/2005/8/layout/hierarchy1"/>
    <dgm:cxn modelId="{4B702759-12E0-4C52-8B7E-4D4AB855B6E8}" type="presParOf" srcId="{2950A473-6E01-4641-812B-8CBC9C0C106E}" destId="{24A8EB3E-43B8-4835-9C75-B9BA49A3FA85}" srcOrd="1" destOrd="0" presId="urn:microsoft.com/office/officeart/2005/8/layout/hierarchy1"/>
    <dgm:cxn modelId="{B4F2C07F-D470-4F6E-8759-7B793540605E}" type="presParOf" srcId="{F8F4FB73-60B3-44FC-8BB5-41EAE16419B0}" destId="{3738FE33-895E-4A83-98A3-E53FCBBA5940}" srcOrd="1" destOrd="0" presId="urn:microsoft.com/office/officeart/2005/8/layout/hierarchy1"/>
    <dgm:cxn modelId="{5CEB003F-CF99-43F8-8537-6F9F96E68579}" type="presParOf" srcId="{3738FE33-895E-4A83-98A3-E53FCBBA5940}" destId="{7DF41152-8392-4611-8664-ADCC81B780AE}" srcOrd="0" destOrd="0" presId="urn:microsoft.com/office/officeart/2005/8/layout/hierarchy1"/>
    <dgm:cxn modelId="{DD937115-D190-42CE-B2A1-948088E027F5}" type="presParOf" srcId="{3738FE33-895E-4A83-98A3-E53FCBBA5940}" destId="{B693CFF8-BE3D-46CA-8C49-C9B253F59EB8}" srcOrd="1" destOrd="0" presId="urn:microsoft.com/office/officeart/2005/8/layout/hierarchy1"/>
    <dgm:cxn modelId="{C0CCCDB8-7D64-488D-905D-82B84C499018}" type="presParOf" srcId="{B693CFF8-BE3D-46CA-8C49-C9B253F59EB8}" destId="{3F0792FC-953D-410A-AD71-CAD03D4108DB}" srcOrd="0" destOrd="0" presId="urn:microsoft.com/office/officeart/2005/8/layout/hierarchy1"/>
    <dgm:cxn modelId="{E2976C1D-C2B6-4DA5-BDDD-95990E25DBB1}" type="presParOf" srcId="{3F0792FC-953D-410A-AD71-CAD03D4108DB}" destId="{39A26A2B-0B82-4E86-AAD2-3FE62F8A7DB6}" srcOrd="0" destOrd="0" presId="urn:microsoft.com/office/officeart/2005/8/layout/hierarchy1"/>
    <dgm:cxn modelId="{BDF37FA8-AA57-429C-BAC2-538012BF6BE2}" type="presParOf" srcId="{3F0792FC-953D-410A-AD71-CAD03D4108DB}" destId="{77B8214F-0B15-4AB4-89DA-6D152FC33ADA}" srcOrd="1" destOrd="0" presId="urn:microsoft.com/office/officeart/2005/8/layout/hierarchy1"/>
    <dgm:cxn modelId="{F0D6344E-5E8D-4A73-AB73-C0D6B9C78684}" type="presParOf" srcId="{B693CFF8-BE3D-46CA-8C49-C9B253F59EB8}" destId="{780E78D4-CC72-4A85-B46C-03C61B8A845A}" srcOrd="1" destOrd="0" presId="urn:microsoft.com/office/officeart/2005/8/layout/hierarchy1"/>
    <dgm:cxn modelId="{0D240135-D7E8-47BC-A742-9BE51FA0A665}" type="presParOf" srcId="{3738FE33-895E-4A83-98A3-E53FCBBA5940}" destId="{698E53B3-B5F9-4CF0-8BCB-6EB5DC0CE659}" srcOrd="2" destOrd="0" presId="urn:microsoft.com/office/officeart/2005/8/layout/hierarchy1"/>
    <dgm:cxn modelId="{1E45CE1F-2F26-4213-83E3-FDFDFAF99FA1}" type="presParOf" srcId="{3738FE33-895E-4A83-98A3-E53FCBBA5940}" destId="{F75B6F81-39FA-459C-8B16-E8077D555C4F}" srcOrd="3" destOrd="0" presId="urn:microsoft.com/office/officeart/2005/8/layout/hierarchy1"/>
    <dgm:cxn modelId="{C0276A55-6DDC-43AB-98DD-8E3BE2F93CAE}" type="presParOf" srcId="{F75B6F81-39FA-459C-8B16-E8077D555C4F}" destId="{E7E621ED-2CA7-44D2-BE5C-2C7E00F25108}" srcOrd="0" destOrd="0" presId="urn:microsoft.com/office/officeart/2005/8/layout/hierarchy1"/>
    <dgm:cxn modelId="{6569E6D5-EDBF-4467-BF53-979101A783F2}" type="presParOf" srcId="{E7E621ED-2CA7-44D2-BE5C-2C7E00F25108}" destId="{1ABF7151-86A7-4981-982B-579349413564}" srcOrd="0" destOrd="0" presId="urn:microsoft.com/office/officeart/2005/8/layout/hierarchy1"/>
    <dgm:cxn modelId="{B55AC582-C6C6-407C-A71A-9C514A8313CD}" type="presParOf" srcId="{E7E621ED-2CA7-44D2-BE5C-2C7E00F25108}" destId="{E7F421F1-18B3-40FF-AE71-A3B8300959CE}" srcOrd="1" destOrd="0" presId="urn:microsoft.com/office/officeart/2005/8/layout/hierarchy1"/>
    <dgm:cxn modelId="{8E68A346-C2DA-4E2F-B0D7-ECD4CC4A66D6}" type="presParOf" srcId="{F75B6F81-39FA-459C-8B16-E8077D555C4F}" destId="{3D3F0B5F-263A-4A4C-A143-01F689FADD22}" srcOrd="1" destOrd="0" presId="urn:microsoft.com/office/officeart/2005/8/layout/hierarchy1"/>
    <dgm:cxn modelId="{250058B8-DFCA-4319-BC2D-148EF1C66CE8}" type="presParOf" srcId="{3738FE33-895E-4A83-98A3-E53FCBBA5940}" destId="{0A984A49-8EE0-4084-9AEF-BF46A40DAF94}" srcOrd="4" destOrd="0" presId="urn:microsoft.com/office/officeart/2005/8/layout/hierarchy1"/>
    <dgm:cxn modelId="{2FAC25CE-F871-421E-B585-BC804AAC2D50}" type="presParOf" srcId="{3738FE33-895E-4A83-98A3-E53FCBBA5940}" destId="{7104194D-361D-44EF-B433-C95442A2D43F}" srcOrd="5" destOrd="0" presId="urn:microsoft.com/office/officeart/2005/8/layout/hierarchy1"/>
    <dgm:cxn modelId="{E4351158-ADEC-46F2-9778-1879C2CB45C9}" type="presParOf" srcId="{7104194D-361D-44EF-B433-C95442A2D43F}" destId="{EFB3DF12-4EF0-42A1-AB88-4A341D1F4205}" srcOrd="0" destOrd="0" presId="urn:microsoft.com/office/officeart/2005/8/layout/hierarchy1"/>
    <dgm:cxn modelId="{11C06FE2-058E-4ECE-BADA-ED13E352CC8C}" type="presParOf" srcId="{EFB3DF12-4EF0-42A1-AB88-4A341D1F4205}" destId="{630768D0-B467-4394-86E0-122AC08797C9}" srcOrd="0" destOrd="0" presId="urn:microsoft.com/office/officeart/2005/8/layout/hierarchy1"/>
    <dgm:cxn modelId="{39608A19-FA8E-423D-B498-11A87C1B8A78}" type="presParOf" srcId="{EFB3DF12-4EF0-42A1-AB88-4A341D1F4205}" destId="{8B93F182-01C8-4801-A573-387D84A2AE64}" srcOrd="1" destOrd="0" presId="urn:microsoft.com/office/officeart/2005/8/layout/hierarchy1"/>
    <dgm:cxn modelId="{04348D04-D41E-4A17-ABFC-F1ACD6856BCB}" type="presParOf" srcId="{7104194D-361D-44EF-B433-C95442A2D43F}" destId="{E582F1C2-B7BC-4B26-B239-C2A940EC8C39}" srcOrd="1" destOrd="0" presId="urn:microsoft.com/office/officeart/2005/8/layout/hierarchy1"/>
    <dgm:cxn modelId="{033205C2-2826-4BFC-AC05-EE04AB10F966}" type="presParOf" srcId="{3738FE33-895E-4A83-98A3-E53FCBBA5940}" destId="{BD27BC8B-C4AF-4206-BBD0-1916BC956529}" srcOrd="6" destOrd="0" presId="urn:microsoft.com/office/officeart/2005/8/layout/hierarchy1"/>
    <dgm:cxn modelId="{352E603E-5246-4674-99A2-DB5FD8B439C4}" type="presParOf" srcId="{3738FE33-895E-4A83-98A3-E53FCBBA5940}" destId="{479B0C7C-F751-4562-9308-9098C5388112}" srcOrd="7" destOrd="0" presId="urn:microsoft.com/office/officeart/2005/8/layout/hierarchy1"/>
    <dgm:cxn modelId="{7B865114-2E7F-4164-A72F-0C150348A778}" type="presParOf" srcId="{479B0C7C-F751-4562-9308-9098C5388112}" destId="{4BC940DC-AA32-4FB3-B830-E9ACC9C32547}" srcOrd="0" destOrd="0" presId="urn:microsoft.com/office/officeart/2005/8/layout/hierarchy1"/>
    <dgm:cxn modelId="{D42C2D9C-90DA-43A7-8A8F-E6E9920AAD14}" type="presParOf" srcId="{4BC940DC-AA32-4FB3-B830-E9ACC9C32547}" destId="{4D792E73-1914-4FBB-A352-D436E02DFEAF}" srcOrd="0" destOrd="0" presId="urn:microsoft.com/office/officeart/2005/8/layout/hierarchy1"/>
    <dgm:cxn modelId="{85AADB0C-FB0F-4D88-978A-12E7A4BE6E16}" type="presParOf" srcId="{4BC940DC-AA32-4FB3-B830-E9ACC9C32547}" destId="{669F6100-17EC-43F8-8273-55DBB734E02C}" srcOrd="1" destOrd="0" presId="urn:microsoft.com/office/officeart/2005/8/layout/hierarchy1"/>
    <dgm:cxn modelId="{3A905889-5A4F-442F-82CD-28D409D658B4}" type="presParOf" srcId="{479B0C7C-F751-4562-9308-9098C5388112}" destId="{0BF0AC18-1257-4216-BA54-E82B5380C970}" srcOrd="1" destOrd="0" presId="urn:microsoft.com/office/officeart/2005/8/layout/hierarchy1"/>
    <dgm:cxn modelId="{868B817C-1E2F-4000-9F92-7F9D136DBC65}" type="presParOf" srcId="{3738FE33-895E-4A83-98A3-E53FCBBA5940}" destId="{E9652287-81AC-46C7-840D-5300C7F9E77E}" srcOrd="8" destOrd="0" presId="urn:microsoft.com/office/officeart/2005/8/layout/hierarchy1"/>
    <dgm:cxn modelId="{9D540EDF-4DE3-4166-9F1F-C3BFF1CC24CC}" type="presParOf" srcId="{3738FE33-895E-4A83-98A3-E53FCBBA5940}" destId="{BD6F84CF-94EA-48CB-8E99-A9DB4ECE30EB}" srcOrd="9" destOrd="0" presId="urn:microsoft.com/office/officeart/2005/8/layout/hierarchy1"/>
    <dgm:cxn modelId="{EF98D949-2631-4B4B-8B18-5F153F2D2F8C}" type="presParOf" srcId="{BD6F84CF-94EA-48CB-8E99-A9DB4ECE30EB}" destId="{AEAC8A2C-C3CA-476B-9EE6-DB04027A8C90}" srcOrd="0" destOrd="0" presId="urn:microsoft.com/office/officeart/2005/8/layout/hierarchy1"/>
    <dgm:cxn modelId="{21010220-45DE-4BA1-8197-D2A91A81038D}" type="presParOf" srcId="{AEAC8A2C-C3CA-476B-9EE6-DB04027A8C90}" destId="{7B26D502-1C22-4791-A402-47D035F03A36}" srcOrd="0" destOrd="0" presId="urn:microsoft.com/office/officeart/2005/8/layout/hierarchy1"/>
    <dgm:cxn modelId="{0BAFE0AF-DC10-40D9-8971-4B127F4487E0}" type="presParOf" srcId="{AEAC8A2C-C3CA-476B-9EE6-DB04027A8C90}" destId="{005523E9-5BD0-440B-885F-B00546B5F9E0}" srcOrd="1" destOrd="0" presId="urn:microsoft.com/office/officeart/2005/8/layout/hierarchy1"/>
    <dgm:cxn modelId="{ABF3AA8A-F774-4EFB-B123-246153C17D45}" type="presParOf" srcId="{BD6F84CF-94EA-48CB-8E99-A9DB4ECE30EB}" destId="{BE3BE392-E782-4F4E-B0AC-27C62B9D130F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222B61-FD76-406D-AE90-7D7546E18F97}">
      <dsp:nvSpPr>
        <dsp:cNvPr id="0" name=""/>
        <dsp:cNvSpPr/>
      </dsp:nvSpPr>
      <dsp:spPr>
        <a:xfrm>
          <a:off x="3362" y="1010753"/>
          <a:ext cx="2216777" cy="2216777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>
              <a:latin typeface="Arial Rounded MT Bold" panose="020F0704030504030204" pitchFamily="34" charset="0"/>
            </a:rPr>
            <a:t>Patients may call </a:t>
          </a:r>
          <a:endParaRPr lang="ar-IQ" sz="3100" kern="1200" dirty="0">
            <a:latin typeface="Arial Rounded MT Bold" panose="020F0704030504030204" pitchFamily="34" charset="0"/>
          </a:endParaRPr>
        </a:p>
      </dsp:txBody>
      <dsp:txXfrm>
        <a:off x="328001" y="1335392"/>
        <a:ext cx="1567499" cy="1567499"/>
      </dsp:txXfrm>
    </dsp:sp>
    <dsp:sp modelId="{385E9857-2A72-4678-A0C3-BF075A6F7280}">
      <dsp:nvSpPr>
        <dsp:cNvPr id="0" name=""/>
        <dsp:cNvSpPr/>
      </dsp:nvSpPr>
      <dsp:spPr>
        <a:xfrm rot="17440085">
          <a:off x="1797704" y="1238559"/>
          <a:ext cx="150923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509239" y="0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02B414-E3AC-41D1-83D1-62C7A3B86281}">
      <dsp:nvSpPr>
        <dsp:cNvPr id="0" name=""/>
        <dsp:cNvSpPr/>
      </dsp:nvSpPr>
      <dsp:spPr>
        <a:xfrm rot="14959915">
          <a:off x="4685944" y="1238559"/>
          <a:ext cx="150923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509239" y="0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E78FA0-DC7C-4A33-BE4A-654019898C66}">
      <dsp:nvSpPr>
        <dsp:cNvPr id="0" name=""/>
        <dsp:cNvSpPr/>
      </dsp:nvSpPr>
      <dsp:spPr>
        <a:xfrm>
          <a:off x="2818670" y="532506"/>
          <a:ext cx="259110" cy="0"/>
        </a:xfrm>
        <a:prstGeom prst="line">
          <a:avLst/>
        </a:pr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59160C-7DD8-47FC-848E-76F308AC4AA5}">
      <dsp:nvSpPr>
        <dsp:cNvPr id="0" name=""/>
        <dsp:cNvSpPr/>
      </dsp:nvSpPr>
      <dsp:spPr>
        <a:xfrm>
          <a:off x="3077780" y="3628"/>
          <a:ext cx="1837327" cy="1057757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latin typeface="Arial Rounded MT Bold" panose="020F0704030504030204" pitchFamily="34" charset="0"/>
            </a:rPr>
            <a:t>Repeated belching </a:t>
          </a:r>
          <a:endParaRPr lang="ar-IQ" sz="1700" kern="1200" dirty="0">
            <a:latin typeface="Arial Rounded MT Bold" panose="020F0704030504030204" pitchFamily="34" charset="0"/>
          </a:endParaRPr>
        </a:p>
      </dsp:txBody>
      <dsp:txXfrm>
        <a:off x="3077780" y="3628"/>
        <a:ext cx="1837327" cy="1057757"/>
      </dsp:txXfrm>
    </dsp:sp>
    <dsp:sp modelId="{CC47E3C8-1C9C-48A0-87DF-97830DCF131E}">
      <dsp:nvSpPr>
        <dsp:cNvPr id="0" name=""/>
        <dsp:cNvSpPr/>
      </dsp:nvSpPr>
      <dsp:spPr>
        <a:xfrm>
          <a:off x="4915107" y="532506"/>
          <a:ext cx="259110" cy="0"/>
        </a:xfrm>
        <a:prstGeom prst="line">
          <a:avLst/>
        </a:pr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0BA33A-4FDF-434C-83AE-927F14F5BF4A}">
      <dsp:nvSpPr>
        <dsp:cNvPr id="0" name=""/>
        <dsp:cNvSpPr/>
      </dsp:nvSpPr>
      <dsp:spPr>
        <a:xfrm rot="19112115">
          <a:off x="2196894" y="1825614"/>
          <a:ext cx="71085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10859" y="0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DD7F0A-2E7D-415B-9D35-6D79FB3764E7}">
      <dsp:nvSpPr>
        <dsp:cNvPr id="0" name=""/>
        <dsp:cNvSpPr/>
      </dsp:nvSpPr>
      <dsp:spPr>
        <a:xfrm rot="13287885">
          <a:off x="5085134" y="1825614"/>
          <a:ext cx="71085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10859" y="0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2C59A1E-3238-4763-B7CF-EC417674FCA6}">
      <dsp:nvSpPr>
        <dsp:cNvPr id="0" name=""/>
        <dsp:cNvSpPr/>
      </dsp:nvSpPr>
      <dsp:spPr>
        <a:xfrm>
          <a:off x="2818670" y="1590263"/>
          <a:ext cx="259110" cy="0"/>
        </a:xfrm>
        <a:prstGeom prst="line">
          <a:avLst/>
        </a:pr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7A60F5-4DD6-43CA-A4BD-A571C4F36C58}">
      <dsp:nvSpPr>
        <dsp:cNvPr id="0" name=""/>
        <dsp:cNvSpPr/>
      </dsp:nvSpPr>
      <dsp:spPr>
        <a:xfrm>
          <a:off x="3077780" y="1061385"/>
          <a:ext cx="1837327" cy="1057757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latin typeface="Arial Rounded MT Bold" panose="020F0704030504030204" pitchFamily="34" charset="0"/>
            </a:rPr>
            <a:t>Excessive or offensive rectal flatus</a:t>
          </a:r>
          <a:endParaRPr lang="ar-IQ" sz="1700" kern="1200" dirty="0">
            <a:latin typeface="Arial Rounded MT Bold" panose="020F0704030504030204" pitchFamily="34" charset="0"/>
          </a:endParaRPr>
        </a:p>
      </dsp:txBody>
      <dsp:txXfrm>
        <a:off x="3077780" y="1061385"/>
        <a:ext cx="1837327" cy="1057757"/>
      </dsp:txXfrm>
    </dsp:sp>
    <dsp:sp modelId="{E30269E3-7FFD-4BD6-AA32-0A1F1A21CA0C}">
      <dsp:nvSpPr>
        <dsp:cNvPr id="0" name=""/>
        <dsp:cNvSpPr/>
      </dsp:nvSpPr>
      <dsp:spPr>
        <a:xfrm>
          <a:off x="4915107" y="1590263"/>
          <a:ext cx="259110" cy="0"/>
        </a:xfrm>
        <a:prstGeom prst="line">
          <a:avLst/>
        </a:pr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9CE364-0E47-4672-B4A2-49E74153C8F3}">
      <dsp:nvSpPr>
        <dsp:cNvPr id="0" name=""/>
        <dsp:cNvSpPr/>
      </dsp:nvSpPr>
      <dsp:spPr>
        <a:xfrm rot="2487885">
          <a:off x="2196894" y="2412670"/>
          <a:ext cx="71085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10859" y="0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2B5A15-9394-4FD3-B3DE-71ECCCA31199}">
      <dsp:nvSpPr>
        <dsp:cNvPr id="0" name=""/>
        <dsp:cNvSpPr/>
      </dsp:nvSpPr>
      <dsp:spPr>
        <a:xfrm rot="8312115">
          <a:off x="5085134" y="2412670"/>
          <a:ext cx="71085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10859" y="0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4A8805-45A9-47C7-966E-5F40F31D7143}">
      <dsp:nvSpPr>
        <dsp:cNvPr id="0" name=""/>
        <dsp:cNvSpPr/>
      </dsp:nvSpPr>
      <dsp:spPr>
        <a:xfrm>
          <a:off x="2818670" y="2648021"/>
          <a:ext cx="259110" cy="0"/>
        </a:xfrm>
        <a:prstGeom prst="line">
          <a:avLst/>
        </a:pr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E2FB7F-E5DE-4ABB-9FB0-54438CD6033C}">
      <dsp:nvSpPr>
        <dsp:cNvPr id="0" name=""/>
        <dsp:cNvSpPr/>
      </dsp:nvSpPr>
      <dsp:spPr>
        <a:xfrm>
          <a:off x="3077780" y="2119142"/>
          <a:ext cx="1837327" cy="1057757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latin typeface="Arial Rounded MT Bold" panose="020F0704030504030204" pitchFamily="34" charset="0"/>
            </a:rPr>
            <a:t>Abdominal distension </a:t>
          </a:r>
          <a:endParaRPr lang="ar-IQ" sz="1700" kern="1200" dirty="0">
            <a:latin typeface="Arial Rounded MT Bold" panose="020F0704030504030204" pitchFamily="34" charset="0"/>
          </a:endParaRPr>
        </a:p>
      </dsp:txBody>
      <dsp:txXfrm>
        <a:off x="3077780" y="2119142"/>
        <a:ext cx="1837327" cy="1057757"/>
      </dsp:txXfrm>
    </dsp:sp>
    <dsp:sp modelId="{752462A8-19EF-4B95-B732-0515C37C5B2B}">
      <dsp:nvSpPr>
        <dsp:cNvPr id="0" name=""/>
        <dsp:cNvSpPr/>
      </dsp:nvSpPr>
      <dsp:spPr>
        <a:xfrm>
          <a:off x="4915107" y="2648021"/>
          <a:ext cx="259110" cy="0"/>
        </a:xfrm>
        <a:prstGeom prst="line">
          <a:avLst/>
        </a:pr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1581E3-08F3-4B49-BF78-D1A689C40ED4}">
      <dsp:nvSpPr>
        <dsp:cNvPr id="0" name=""/>
        <dsp:cNvSpPr/>
      </dsp:nvSpPr>
      <dsp:spPr>
        <a:xfrm rot="4159915">
          <a:off x="1797704" y="2999725"/>
          <a:ext cx="150923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509239" y="0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FAB13F-DE46-43C2-B47F-08A9B763AA50}">
      <dsp:nvSpPr>
        <dsp:cNvPr id="0" name=""/>
        <dsp:cNvSpPr/>
      </dsp:nvSpPr>
      <dsp:spPr>
        <a:xfrm rot="6640085">
          <a:off x="4685944" y="2999725"/>
          <a:ext cx="150923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509239" y="0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0D90B2-782D-4347-A7F5-3755083E717E}">
      <dsp:nvSpPr>
        <dsp:cNvPr id="0" name=""/>
        <dsp:cNvSpPr/>
      </dsp:nvSpPr>
      <dsp:spPr>
        <a:xfrm>
          <a:off x="2818670" y="3705778"/>
          <a:ext cx="259110" cy="0"/>
        </a:xfrm>
        <a:prstGeom prst="line">
          <a:avLst/>
        </a:pr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D1F629-096B-45DE-AEF3-5BF8AB5A2206}">
      <dsp:nvSpPr>
        <dsp:cNvPr id="0" name=""/>
        <dsp:cNvSpPr/>
      </dsp:nvSpPr>
      <dsp:spPr>
        <a:xfrm>
          <a:off x="3077780" y="3176899"/>
          <a:ext cx="1837327" cy="1057757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latin typeface="Arial Rounded MT Bold" panose="020F0704030504030204" pitchFamily="34" charset="0"/>
            </a:rPr>
            <a:t>Borborygmi (audible bowel sounds) </a:t>
          </a:r>
          <a:endParaRPr lang="ar-IQ" sz="1700" kern="1200" dirty="0">
            <a:latin typeface="Arial Rounded MT Bold" panose="020F0704030504030204" pitchFamily="34" charset="0"/>
          </a:endParaRPr>
        </a:p>
      </dsp:txBody>
      <dsp:txXfrm>
        <a:off x="3077780" y="3176899"/>
        <a:ext cx="1837327" cy="1057757"/>
      </dsp:txXfrm>
    </dsp:sp>
    <dsp:sp modelId="{AE44B846-B8D3-4937-A772-376EEEBCCC67}">
      <dsp:nvSpPr>
        <dsp:cNvPr id="0" name=""/>
        <dsp:cNvSpPr/>
      </dsp:nvSpPr>
      <dsp:spPr>
        <a:xfrm>
          <a:off x="4915107" y="3705778"/>
          <a:ext cx="259110" cy="0"/>
        </a:xfrm>
        <a:prstGeom prst="line">
          <a:avLst/>
        </a:pr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8F6B39-E181-4668-8E5C-F2764E84C777}">
      <dsp:nvSpPr>
        <dsp:cNvPr id="0" name=""/>
        <dsp:cNvSpPr/>
      </dsp:nvSpPr>
      <dsp:spPr>
        <a:xfrm>
          <a:off x="5772747" y="1010753"/>
          <a:ext cx="2216777" cy="2216777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>
              <a:latin typeface="Arial Rounded MT Bold" panose="020F0704030504030204" pitchFamily="34" charset="0"/>
            </a:rPr>
            <a:t>Wind</a:t>
          </a:r>
          <a:endParaRPr lang="ar-IQ" sz="3100" kern="1200" dirty="0">
            <a:latin typeface="Arial Rounded MT Bold" panose="020F0704030504030204" pitchFamily="34" charset="0"/>
          </a:endParaRPr>
        </a:p>
      </dsp:txBody>
      <dsp:txXfrm>
        <a:off x="6097386" y="1335392"/>
        <a:ext cx="1567499" cy="156749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652287-81AC-46C7-840D-5300C7F9E77E}">
      <dsp:nvSpPr>
        <dsp:cNvPr id="0" name=""/>
        <dsp:cNvSpPr/>
      </dsp:nvSpPr>
      <dsp:spPr>
        <a:xfrm>
          <a:off x="3887148" y="1718753"/>
          <a:ext cx="3224819" cy="3836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1466"/>
              </a:lnTo>
              <a:lnTo>
                <a:pt x="3224819" y="261466"/>
              </a:lnTo>
              <a:lnTo>
                <a:pt x="3224819" y="383680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27BC8B-C4AF-4206-BBD0-1916BC956529}">
      <dsp:nvSpPr>
        <dsp:cNvPr id="0" name=""/>
        <dsp:cNvSpPr/>
      </dsp:nvSpPr>
      <dsp:spPr>
        <a:xfrm>
          <a:off x="3887148" y="1718753"/>
          <a:ext cx="1612409" cy="3836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1466"/>
              </a:lnTo>
              <a:lnTo>
                <a:pt x="1612409" y="261466"/>
              </a:lnTo>
              <a:lnTo>
                <a:pt x="1612409" y="383680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984A49-8EE0-4084-9AEF-BF46A40DAF94}">
      <dsp:nvSpPr>
        <dsp:cNvPr id="0" name=""/>
        <dsp:cNvSpPr/>
      </dsp:nvSpPr>
      <dsp:spPr>
        <a:xfrm>
          <a:off x="3841428" y="1718753"/>
          <a:ext cx="91440" cy="38368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83680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8E53B3-B5F9-4CF0-8BCB-6EB5DC0CE659}">
      <dsp:nvSpPr>
        <dsp:cNvPr id="0" name=""/>
        <dsp:cNvSpPr/>
      </dsp:nvSpPr>
      <dsp:spPr>
        <a:xfrm>
          <a:off x="2274739" y="1718753"/>
          <a:ext cx="1612409" cy="383680"/>
        </a:xfrm>
        <a:custGeom>
          <a:avLst/>
          <a:gdLst/>
          <a:ahLst/>
          <a:cxnLst/>
          <a:rect l="0" t="0" r="0" b="0"/>
          <a:pathLst>
            <a:path>
              <a:moveTo>
                <a:pt x="1612409" y="0"/>
              </a:moveTo>
              <a:lnTo>
                <a:pt x="1612409" y="261466"/>
              </a:lnTo>
              <a:lnTo>
                <a:pt x="0" y="261466"/>
              </a:lnTo>
              <a:lnTo>
                <a:pt x="0" y="383680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F41152-8392-4611-8664-ADCC81B780AE}">
      <dsp:nvSpPr>
        <dsp:cNvPr id="0" name=""/>
        <dsp:cNvSpPr/>
      </dsp:nvSpPr>
      <dsp:spPr>
        <a:xfrm>
          <a:off x="662329" y="1718753"/>
          <a:ext cx="3224819" cy="383680"/>
        </a:xfrm>
        <a:custGeom>
          <a:avLst/>
          <a:gdLst/>
          <a:ahLst/>
          <a:cxnLst/>
          <a:rect l="0" t="0" r="0" b="0"/>
          <a:pathLst>
            <a:path>
              <a:moveTo>
                <a:pt x="3224819" y="0"/>
              </a:moveTo>
              <a:lnTo>
                <a:pt x="3224819" y="261466"/>
              </a:lnTo>
              <a:lnTo>
                <a:pt x="0" y="261466"/>
              </a:lnTo>
              <a:lnTo>
                <a:pt x="0" y="383680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2001BA-4940-4600-9B84-E382AA093BFB}">
      <dsp:nvSpPr>
        <dsp:cNvPr id="0" name=""/>
        <dsp:cNvSpPr/>
      </dsp:nvSpPr>
      <dsp:spPr>
        <a:xfrm>
          <a:off x="3227526" y="881033"/>
          <a:ext cx="1319244" cy="83772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A8EB3E-43B8-4835-9C75-B9BA49A3FA85}">
      <dsp:nvSpPr>
        <dsp:cNvPr id="0" name=""/>
        <dsp:cNvSpPr/>
      </dsp:nvSpPr>
      <dsp:spPr>
        <a:xfrm>
          <a:off x="3374109" y="1020286"/>
          <a:ext cx="1319244" cy="8377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Arial Rounded MT Bold" panose="020F0704030504030204" pitchFamily="34" charset="0"/>
            </a:rPr>
            <a:t>Five Fs</a:t>
          </a:r>
          <a:endParaRPr lang="ar-IQ" sz="2400" kern="1200" dirty="0">
            <a:latin typeface="Arial Rounded MT Bold" panose="020F0704030504030204" pitchFamily="34" charset="0"/>
          </a:endParaRPr>
        </a:p>
      </dsp:txBody>
      <dsp:txXfrm>
        <a:off x="3398645" y="1044822"/>
        <a:ext cx="1270172" cy="788648"/>
      </dsp:txXfrm>
    </dsp:sp>
    <dsp:sp modelId="{39A26A2B-0B82-4E86-AAD2-3FE62F8A7DB6}">
      <dsp:nvSpPr>
        <dsp:cNvPr id="0" name=""/>
        <dsp:cNvSpPr/>
      </dsp:nvSpPr>
      <dsp:spPr>
        <a:xfrm>
          <a:off x="2707" y="2102433"/>
          <a:ext cx="1319244" cy="83772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B8214F-0B15-4AB4-89DA-6D152FC33ADA}">
      <dsp:nvSpPr>
        <dsp:cNvPr id="0" name=""/>
        <dsp:cNvSpPr/>
      </dsp:nvSpPr>
      <dsp:spPr>
        <a:xfrm>
          <a:off x="149290" y="2241686"/>
          <a:ext cx="1319244" cy="8377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>
              <a:latin typeface="Arial Rounded MT Bold" panose="020F0704030504030204" pitchFamily="34" charset="0"/>
            </a:rPr>
            <a:t>Fat</a:t>
          </a:r>
          <a:endParaRPr lang="ar-IQ" sz="2400" kern="1200">
            <a:latin typeface="Arial Rounded MT Bold" panose="020F0704030504030204" pitchFamily="34" charset="0"/>
          </a:endParaRPr>
        </a:p>
      </dsp:txBody>
      <dsp:txXfrm>
        <a:off x="173826" y="2266222"/>
        <a:ext cx="1270172" cy="788648"/>
      </dsp:txXfrm>
    </dsp:sp>
    <dsp:sp modelId="{1ABF7151-86A7-4981-982B-579349413564}">
      <dsp:nvSpPr>
        <dsp:cNvPr id="0" name=""/>
        <dsp:cNvSpPr/>
      </dsp:nvSpPr>
      <dsp:spPr>
        <a:xfrm>
          <a:off x="1615116" y="2102433"/>
          <a:ext cx="1319244" cy="83772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F421F1-18B3-40FF-AE71-A3B8300959CE}">
      <dsp:nvSpPr>
        <dsp:cNvPr id="0" name=""/>
        <dsp:cNvSpPr/>
      </dsp:nvSpPr>
      <dsp:spPr>
        <a:xfrm>
          <a:off x="1761699" y="2241686"/>
          <a:ext cx="1319244" cy="8377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>
              <a:latin typeface="Arial Rounded MT Bold" panose="020F0704030504030204" pitchFamily="34" charset="0"/>
            </a:rPr>
            <a:t>Fluid</a:t>
          </a:r>
          <a:endParaRPr lang="ar-IQ" sz="2400" kern="1200">
            <a:latin typeface="Arial Rounded MT Bold" panose="020F0704030504030204" pitchFamily="34" charset="0"/>
          </a:endParaRPr>
        </a:p>
      </dsp:txBody>
      <dsp:txXfrm>
        <a:off x="1786235" y="2266222"/>
        <a:ext cx="1270172" cy="788648"/>
      </dsp:txXfrm>
    </dsp:sp>
    <dsp:sp modelId="{630768D0-B467-4394-86E0-122AC08797C9}">
      <dsp:nvSpPr>
        <dsp:cNvPr id="0" name=""/>
        <dsp:cNvSpPr/>
      </dsp:nvSpPr>
      <dsp:spPr>
        <a:xfrm>
          <a:off x="3227526" y="2102433"/>
          <a:ext cx="1319244" cy="83772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93F182-01C8-4801-A573-387D84A2AE64}">
      <dsp:nvSpPr>
        <dsp:cNvPr id="0" name=""/>
        <dsp:cNvSpPr/>
      </dsp:nvSpPr>
      <dsp:spPr>
        <a:xfrm>
          <a:off x="3374109" y="2241686"/>
          <a:ext cx="1319244" cy="8377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>
              <a:latin typeface="Arial Rounded MT Bold" panose="020F0704030504030204" pitchFamily="34" charset="0"/>
            </a:rPr>
            <a:t>Flatus</a:t>
          </a:r>
          <a:endParaRPr lang="ar-IQ" sz="2400" kern="1200">
            <a:latin typeface="Arial Rounded MT Bold" panose="020F0704030504030204" pitchFamily="34" charset="0"/>
          </a:endParaRPr>
        </a:p>
      </dsp:txBody>
      <dsp:txXfrm>
        <a:off x="3398645" y="2266222"/>
        <a:ext cx="1270172" cy="788648"/>
      </dsp:txXfrm>
    </dsp:sp>
    <dsp:sp modelId="{4D792E73-1914-4FBB-A352-D436E02DFEAF}">
      <dsp:nvSpPr>
        <dsp:cNvPr id="0" name=""/>
        <dsp:cNvSpPr/>
      </dsp:nvSpPr>
      <dsp:spPr>
        <a:xfrm>
          <a:off x="4839936" y="2102433"/>
          <a:ext cx="1319244" cy="83772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9F6100-17EC-43F8-8273-55DBB734E02C}">
      <dsp:nvSpPr>
        <dsp:cNvPr id="0" name=""/>
        <dsp:cNvSpPr/>
      </dsp:nvSpPr>
      <dsp:spPr>
        <a:xfrm>
          <a:off x="4986518" y="2241686"/>
          <a:ext cx="1319244" cy="8377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>
              <a:latin typeface="Arial Rounded MT Bold" panose="020F0704030504030204" pitchFamily="34" charset="0"/>
            </a:rPr>
            <a:t>Faeces</a:t>
          </a:r>
          <a:endParaRPr lang="ar-IQ" sz="2400" kern="1200">
            <a:latin typeface="Arial Rounded MT Bold" panose="020F0704030504030204" pitchFamily="34" charset="0"/>
          </a:endParaRPr>
        </a:p>
      </dsp:txBody>
      <dsp:txXfrm>
        <a:off x="5011054" y="2266222"/>
        <a:ext cx="1270172" cy="788648"/>
      </dsp:txXfrm>
    </dsp:sp>
    <dsp:sp modelId="{7B26D502-1C22-4791-A402-47D035F03A36}">
      <dsp:nvSpPr>
        <dsp:cNvPr id="0" name=""/>
        <dsp:cNvSpPr/>
      </dsp:nvSpPr>
      <dsp:spPr>
        <a:xfrm>
          <a:off x="6452345" y="2102433"/>
          <a:ext cx="1319244" cy="83772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5523E9-5BD0-440B-885F-B00546B5F9E0}">
      <dsp:nvSpPr>
        <dsp:cNvPr id="0" name=""/>
        <dsp:cNvSpPr/>
      </dsp:nvSpPr>
      <dsp:spPr>
        <a:xfrm>
          <a:off x="6598928" y="2241686"/>
          <a:ext cx="1319244" cy="8377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>
              <a:latin typeface="Arial Rounded MT Bold" panose="020F0704030504030204" pitchFamily="34" charset="0"/>
            </a:rPr>
            <a:t>Fetus  </a:t>
          </a:r>
          <a:endParaRPr lang="ar-IQ" sz="2400" kern="1200">
            <a:latin typeface="Arial Rounded MT Bold" panose="020F0704030504030204" pitchFamily="34" charset="0"/>
          </a:endParaRPr>
        </a:p>
      </dsp:txBody>
      <dsp:txXfrm>
        <a:off x="6623464" y="2266222"/>
        <a:ext cx="1270172" cy="7886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ubStepProcess">
  <dgm:title val=""/>
  <dgm:desc val=""/>
  <dgm:catLst>
    <dgm:cat type="process" pri="122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61" srcId="1" destId="11" srcOrd="0" destOrd="0"/>
        <dgm:cxn modelId="62" srcId="1" destId="12" srcOrd="1" destOrd="0"/>
        <dgm:cxn modelId="7" srcId="0" destId="2" srcOrd="0" destOrd="0"/>
        <dgm:cxn modelId="8" srcId="0" destId="3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8" srcId="0" destId="1" srcOrd="0" destOrd="0"/>
        <dgm:cxn modelId="81" srcId="1" destId="11" srcOrd="0" destOrd="0"/>
        <dgm:cxn modelId="82" srcId="1" destId="12" srcOrd="1" destOrd="0"/>
        <dgm:cxn modelId="9" srcId="0" destId="2" srcOrd="0" destOrd="0"/>
        <dgm:cxn modelId="10" srcId="0" destId="3" srcOrd="0" destOrd="0"/>
        <dgm:cxn modelId="11" srcId="0" destId="4" srcOrd="0" destOrd="0"/>
      </dgm:cxnLst>
      <dgm:bg/>
      <dgm:whole/>
    </dgm:dataModel>
  </dgm:clrData>
  <dgm:layoutNode name="Name0">
    <dgm:varLst>
      <dgm:chMax val="7"/>
      <dgm:dir/>
      <dgm:animOne val="branch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Tx1" refType="w"/>
      <dgm:constr type="w" for="ch" forName="chLin1" refType="w" refFor="ch" refForName="parTx1" fact="1.38"/>
      <dgm:constr type="h" for="ch" forName="chLin1" refType="h"/>
      <dgm:constr type="w" for="ch" forName="spPre1" refType="w" fact="0.27"/>
      <dgm:constr type="w" for="ch" forName="spPost1" refType="w" fact="0.27"/>
      <dgm:constr type="h" for="ch" forName="spPre1" refType="h"/>
      <dgm:constr type="h" for="ch" forName="spPost1" refType="h"/>
      <dgm:constr type="primFontSz" for="ch" forName="parTx1" val="65"/>
      <dgm:constr type="primFontSz" for="des" forName="desTx1" refType="primFontSz" refFor="ch" refForName="parTx1" fact="0.78"/>
      <dgm:constr type="primFontSz" for="des" forName="desTx1" op="equ"/>
      <dgm:constr type="w" for="ch" forName="parTx2" refType="w"/>
      <dgm:constr type="w" for="ch" forName="chLin2" refType="w" refFor="ch" refForName="parTx2" fact="1.38"/>
      <dgm:constr type="h" for="ch" forName="chLin2" refType="h"/>
      <dgm:constr type="w" for="ch" forName="spPre2" refType="w" fact="0.54"/>
      <dgm:constr type="w" for="ch" forName="spPost2" refType="w" fact="0.54"/>
      <dgm:constr type="h" for="ch" forName="spPre2" refType="h"/>
      <dgm:constr type="h" for="ch" forName="spPost2" refType="h"/>
      <dgm:constr type="primFontSz" for="ch" forName="parTx2" refType="primFontSz" refFor="ch" refForName="parTx1" op="equ"/>
      <dgm:constr type="primFontSz" for="des" forName="desTx2" refType="primFontSz" refFor="des" refForName="desTx1" op="equ"/>
      <dgm:constr type="w" for="ch" forName="parTx3" refType="w"/>
      <dgm:constr type="w" for="ch" forName="chLin3" refType="w" refFor="ch" refForName="parTx3" fact="1.38"/>
      <dgm:constr type="h" for="ch" forName="chLin3" refType="h"/>
      <dgm:constr type="w" for="ch" forName="spPre3" refType="w" fact="0.54"/>
      <dgm:constr type="w" for="ch" forName="spPost3" refType="w" fact="0.54"/>
      <dgm:constr type="h" for="ch" forName="spPre3" refType="h"/>
      <dgm:constr type="h" for="ch" forName="spPost3" refType="h"/>
      <dgm:constr type="primFontSz" for="ch" forName="parTx3" refType="primFontSz" refFor="ch" refForName="parTx1" op="equ"/>
      <dgm:constr type="primFontSz" for="des" forName="desTx3" refType="primFontSz" refFor="des" refForName="desTx1" op="equ"/>
      <dgm:constr type="w" for="ch" forName="parTx4" refType="w"/>
      <dgm:constr type="w" for="ch" forName="chLin4" refType="w" refFor="ch" refForName="parTx4" fact="1.38"/>
      <dgm:constr type="h" for="ch" forName="chLin4" refType="h"/>
      <dgm:constr type="w" for="ch" forName="spPre4" refType="w" fact="0.54"/>
      <dgm:constr type="w" for="ch" forName="spPost4" refType="w" fact="0.54"/>
      <dgm:constr type="h" for="ch" forName="spPre4" refType="h"/>
      <dgm:constr type="h" for="ch" forName="spPost4" refType="h"/>
      <dgm:constr type="primFontSz" for="ch" forName="parTx4" refType="primFontSz" refFor="ch" refForName="parTx1" op="equ"/>
      <dgm:constr type="primFontSz" for="des" forName="desTx4" refType="primFontSz" refFor="des" refForName="desTx1" op="equ"/>
      <dgm:constr type="w" for="ch" forName="parTx5" refType="w"/>
      <dgm:constr type="w" for="ch" forName="chLin5" refType="w" refFor="ch" refForName="parTx5" fact="1.38"/>
      <dgm:constr type="h" for="ch" forName="chLin5" refType="h"/>
      <dgm:constr type="w" for="ch" forName="spPre5" refType="w" fact="0.54"/>
      <dgm:constr type="w" for="ch" forName="spPost5" refType="w" fact="0.54"/>
      <dgm:constr type="h" for="ch" forName="spPre5" refType="h"/>
      <dgm:constr type="h" for="ch" forName="spPost5" refType="h"/>
      <dgm:constr type="primFontSz" for="ch" forName="parTx5" refType="primFontSz" refFor="ch" refForName="parTx1" op="equ"/>
      <dgm:constr type="primFontSz" for="des" forName="desTx5" refType="primFontSz" refFor="des" refForName="desTx1" op="equ"/>
      <dgm:constr type="w" for="ch" forName="parTx6" refType="w"/>
      <dgm:constr type="w" for="ch" forName="chLin6" refType="w" refFor="ch" refForName="parTx6" fact="1.38"/>
      <dgm:constr type="h" for="ch" forName="chLin6" refType="h"/>
      <dgm:constr type="w" for="ch" forName="spPre6" refType="w" fact="0.54"/>
      <dgm:constr type="w" for="ch" forName="spPost6" refType="w" fact="0.54"/>
      <dgm:constr type="h" for="ch" forName="spPre6" refType="h"/>
      <dgm:constr type="h" for="ch" forName="spPost6" refType="h"/>
      <dgm:constr type="primFontSz" for="ch" forName="parTx6" refType="primFontSz" refFor="ch" refForName="parTx1" op="equ"/>
      <dgm:constr type="primFontSz" for="des" forName="desTx6" refType="primFontSz" refFor="des" refForName="desTx1" op="equ"/>
      <dgm:constr type="w" for="ch" forName="parTx7" refType="w"/>
      <dgm:constr type="w" for="ch" forName="chLin7" refType="w" refFor="ch" refForName="parTx7" fact="1.38"/>
      <dgm:constr type="h" for="ch" forName="chLin7" refType="h"/>
      <dgm:constr type="w" for="ch" forName="spPre7" refType="w" fact="0.54"/>
      <dgm:constr type="w" for="ch" forName="spPost7" refType="w" fact="0.54"/>
      <dgm:constr type="h" for="ch" forName="spPre7" refType="h"/>
      <dgm:constr type="h" for="ch" forName="spPost7" refType="h"/>
      <dgm:constr type="primFontSz" for="ch" forName="parTx7" refType="primFontSz" refFor="ch" refForName="parTx1" op="equ"/>
      <dgm:constr type="primFontSz" for="des" forName="desTx7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parTx1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7">
            <dgm:if name="Name8" axis="ch" ptType="node" func="cnt" op="gte" val="1">
              <dgm:layoutNode name="spPre1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1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1" refType="w" fact="0.77"/>
                  <dgm:constr type="w" for="ch" forName="top1" refType="w" refFor="ch" refForName="txAndLines1" fact="0.78"/>
                </dgm:constrLst>
                <dgm:forEach name="Name9" axis="ch">
                  <dgm:forEach name="Name10" axis="self" ptType="parTrans">
                    <dgm:layoutNode name="Name11" styleLbl="parChTrans1D1">
                      <dgm:choose name="Name12">
                        <dgm:if name="Name13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1"/>
                          </dgm:alg>
                        </dgm:if>
                        <dgm:else name="Name14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1"/>
                            <dgm:param type="dstNode" val="anchor1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5" axis="self" ptType="node">
                    <dgm:choose name="Name16">
                      <dgm:if name="Name17" axis="par ch" ptType="node node" func="cnt" op="equ" val="1">
                        <dgm:layoutNode name="top1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8"/>
                    </dgm:choose>
                    <dgm:layoutNode name="txAndLines1">
                      <dgm:choose name="Name19">
                        <dgm:if name="Name20" func="var" arg="dir" op="equ" val="norm">
                          <dgm:alg type="lin"/>
                        </dgm:if>
                        <dgm:else name="Name21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22">
                        <dgm:if name="Name23" axis="root ch" ptType="all node" func="cnt" op="gte" val="2">
                          <dgm:constrLst>
                            <dgm:constr type="w" for="ch" forName="anchor1" refType="w"/>
                            <dgm:constr type="w" for="ch" forName="backup1" refType="w" fact="-1"/>
                            <dgm:constr type="w" for="ch" forName="preLine1" refType="w" fact="0.11"/>
                            <dgm:constr type="w" for="ch" forName="desTx1" refType="w" fact="0.78"/>
                            <dgm:constr type="w" for="ch" forName="postLine1" refType="w" fact="0.11"/>
                          </dgm:constrLst>
                        </dgm:if>
                        <dgm:else name="Name24">
                          <dgm:constrLst>
                            <dgm:constr type="w" for="ch" forName="anchor1" refType="w" fact="0.89"/>
                            <dgm:constr type="w" for="ch" forName="backup1" refType="w" fact="-0.89"/>
                            <dgm:constr type="w" for="ch" forName="preLine1" refType="w" fact="0.11"/>
                            <dgm:constr type="w" for="ch" forName="desTx1" refType="w" fact="0.78"/>
                          </dgm:constrLst>
                        </dgm:else>
                      </dgm:choose>
                      <dgm:layoutNode name="anchor1" moveWith="desTx1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1" moveWith="desTx1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1" styleLbl="parChTrans1D1" moveWith="desTx1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1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25">
                        <dgm:if name="Name26" axis="root ch" ptType="all node" func="cnt" op="gte" val="2">
                          <dgm:layoutNode name="postLine1" styleLbl="parChTrans1D1" moveWith="desTx1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27"/>
                      </dgm:choose>
                    </dgm:layoutNode>
                  </dgm:forEach>
                  <dgm:choose name="Name28">
                    <dgm:if name="Name29" axis="root ch" ptType="all node" func="cnt" op="gte" val="2">
                      <dgm:forEach name="Name30" axis="self" ptType="parTrans">
                        <dgm:layoutNode name="Name31" styleLbl="parChTrans1D1">
                          <dgm:choose name="Name32">
                            <dgm:if name="Name33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2"/>
                                <dgm:param type="endSty" val="noArr"/>
                                <dgm:param type="dstNode" val="anchor1"/>
                              </dgm:alg>
                            </dgm:if>
                            <dgm:else name="Name34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2"/>
                                <dgm:param type="dstNode" val="anchor1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35"/>
                  </dgm:choose>
                </dgm:forEach>
              </dgm:layoutNode>
              <dgm:choose name="Name36">
                <dgm:if name="Name37" axis="root ch" ptType="all node" func="cnt" op="gte" val="2">
                  <dgm:layoutNode name="spPost1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38"/>
              </dgm:choose>
            </dgm:if>
            <dgm:else name="Name39"/>
          </dgm:choose>
        </dgm:if>
        <dgm:if name="Name40" axis="self" ptType="node" func="pos" op="equ" val="2">
          <dgm:layoutNode name="parTx2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41">
            <dgm:if name="Name42" axis="ch" ptType="node" func="cnt" op="gte" val="1">
              <dgm:layoutNode name="spPre2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2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2" refType="w" fact="0.77"/>
                  <dgm:constr type="w" for="ch" forName="top2" refType="w" refFor="ch" refForName="txAndLines2" fact="0.78"/>
                </dgm:constrLst>
                <dgm:forEach name="Name43" axis="ch">
                  <dgm:forEach name="Name44" axis="self" ptType="parTrans">
                    <dgm:layoutNode name="Name45" styleLbl="parChTrans1D1">
                      <dgm:choose name="Name46">
                        <dgm:if name="Name47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2"/>
                          </dgm:alg>
                        </dgm:if>
                        <dgm:else name="Name48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2"/>
                            <dgm:param type="dstNode" val="anchor2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49" axis="self" ptType="node">
                    <dgm:choose name="Name50">
                      <dgm:if name="Name51" axis="par ch" ptType="node node" func="cnt" op="equ" val="1">
                        <dgm:layoutNode name="top2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52"/>
                    </dgm:choose>
                    <dgm:layoutNode name="txAndLines2">
                      <dgm:choose name="Name53">
                        <dgm:if name="Name54" func="var" arg="dir" op="equ" val="norm">
                          <dgm:alg type="lin"/>
                        </dgm:if>
                        <dgm:else name="Name55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56">
                        <dgm:if name="Name57" axis="root ch" ptType="all node" func="cnt" op="gte" val="3">
                          <dgm:constrLst>
                            <dgm:constr type="w" for="ch" forName="anchor2" refType="w"/>
                            <dgm:constr type="w" for="ch" forName="backup2" refType="w" fact="-1"/>
                            <dgm:constr type="w" for="ch" forName="preLine2" refType="w" fact="0.11"/>
                            <dgm:constr type="w" for="ch" forName="desTx2" refType="w" fact="0.78"/>
                            <dgm:constr type="w" for="ch" forName="postLine2" refType="w" fact="0.11"/>
                          </dgm:constrLst>
                        </dgm:if>
                        <dgm:else name="Name58">
                          <dgm:constrLst>
                            <dgm:constr type="w" for="ch" forName="anchor2" refType="w" fact="0.89"/>
                            <dgm:constr type="w" for="ch" forName="backup2" refType="w" fact="-0.89"/>
                            <dgm:constr type="w" for="ch" forName="preLine2" refType="w" fact="0.11"/>
                            <dgm:constr type="w" for="ch" forName="desTx2" refType="w" fact="0.78"/>
                          </dgm:constrLst>
                        </dgm:else>
                      </dgm:choose>
                      <dgm:layoutNode name="anchor2" moveWith="desTx2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2" moveWith="desTx2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2" styleLbl="parChTrans1D1" moveWith="desTx2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2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59">
                        <dgm:if name="Name60" axis="root ch" ptType="all node" func="cnt" op="gte" val="3">
                          <dgm:layoutNode name="postLine2" styleLbl="parChTrans1D1" moveWith="desTx2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61"/>
                      </dgm:choose>
                    </dgm:layoutNode>
                  </dgm:forEach>
                  <dgm:choose name="Name62">
                    <dgm:if name="Name63" axis="root ch" ptType="all node" func="cnt" op="gte" val="3">
                      <dgm:forEach name="Name64" axis="self" ptType="parTrans">
                        <dgm:layoutNode name="Name65" styleLbl="parChTrans1D1">
                          <dgm:choose name="Name66">
                            <dgm:if name="Name67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3"/>
                                <dgm:param type="endSty" val="noArr"/>
                                <dgm:param type="dstNode" val="anchor2"/>
                              </dgm:alg>
                            </dgm:if>
                            <dgm:else name="Name68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3"/>
                                <dgm:param type="dstNode" val="anchor2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69"/>
                  </dgm:choose>
                </dgm:forEach>
              </dgm:layoutNode>
              <dgm:choose name="Name70">
                <dgm:if name="Name71" axis="root ch" ptType="all node" func="cnt" op="gte" val="3">
                  <dgm:layoutNode name="spPost2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72"/>
              </dgm:choose>
            </dgm:if>
            <dgm:else name="Name73"/>
          </dgm:choose>
        </dgm:if>
        <dgm:if name="Name74" axis="self" ptType="node" func="pos" op="equ" val="3">
          <dgm:layoutNode name="parTx3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75">
            <dgm:if name="Name76" axis="ch" ptType="node" func="cnt" op="gte" val="1">
              <dgm:layoutNode name="spPre3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3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3" refType="w" fact="0.77"/>
                  <dgm:constr type="w" for="ch" forName="top3" refType="w" refFor="ch" refForName="txAndLines3" fact="0.78"/>
                </dgm:constrLst>
                <dgm:forEach name="Name77" axis="ch">
                  <dgm:forEach name="Name78" axis="self" ptType="parTrans">
                    <dgm:layoutNode name="Name79" styleLbl="parChTrans1D1">
                      <dgm:choose name="Name80">
                        <dgm:if name="Name81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3"/>
                          </dgm:alg>
                        </dgm:if>
                        <dgm:else name="Name82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3"/>
                            <dgm:param type="dstNode" val="anchor3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83" axis="self" ptType="node">
                    <dgm:choose name="Name84">
                      <dgm:if name="Name85" axis="par ch" ptType="node node" func="cnt" op="equ" val="1">
                        <dgm:layoutNode name="top3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86"/>
                    </dgm:choose>
                    <dgm:layoutNode name="txAndLines3">
                      <dgm:choose name="Name87">
                        <dgm:if name="Name88" func="var" arg="dir" op="equ" val="norm">
                          <dgm:alg type="lin"/>
                        </dgm:if>
                        <dgm:else name="Name89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90">
                        <dgm:if name="Name91" axis="root ch" ptType="all node" func="cnt" op="gte" val="4">
                          <dgm:constrLst>
                            <dgm:constr type="w" for="ch" forName="anchor3" refType="w"/>
                            <dgm:constr type="w" for="ch" forName="backup3" refType="w" fact="-1"/>
                            <dgm:constr type="w" for="ch" forName="preLine3" refType="w" fact="0.11"/>
                            <dgm:constr type="w" for="ch" forName="desTx3" refType="w" fact="0.78"/>
                            <dgm:constr type="w" for="ch" forName="postLine3" refType="w" fact="0.11"/>
                          </dgm:constrLst>
                        </dgm:if>
                        <dgm:else name="Name92">
                          <dgm:constrLst>
                            <dgm:constr type="w" for="ch" forName="anchor3" refType="w" fact="0.89"/>
                            <dgm:constr type="w" for="ch" forName="backup3" refType="w" fact="-0.89"/>
                            <dgm:constr type="w" for="ch" forName="preLine3" refType="w" fact="0.11"/>
                            <dgm:constr type="w" for="ch" forName="desTx3" refType="w" fact="0.78"/>
                          </dgm:constrLst>
                        </dgm:else>
                      </dgm:choose>
                      <dgm:layoutNode name="anchor3" moveWith="desTx3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3" moveWith="desTx3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3" styleLbl="parChTrans1D1" moveWith="desTx3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3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93">
                        <dgm:if name="Name94" axis="root ch" ptType="all node" func="cnt" op="gte" val="4">
                          <dgm:layoutNode name="postLine3" styleLbl="parChTrans1D1" moveWith="desTx3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95"/>
                      </dgm:choose>
                    </dgm:layoutNode>
                  </dgm:forEach>
                  <dgm:choose name="Name96">
                    <dgm:if name="Name97" axis="root ch" ptType="all node" func="cnt" op="gte" val="4">
                      <dgm:forEach name="Name98" axis="self" ptType="parTrans">
                        <dgm:layoutNode name="Name99" styleLbl="parChTrans1D1">
                          <dgm:choose name="Name100">
                            <dgm:if name="Name101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4"/>
                                <dgm:param type="endSty" val="noArr"/>
                                <dgm:param type="dstNode" val="anchor3"/>
                              </dgm:alg>
                            </dgm:if>
                            <dgm:else name="Name102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4"/>
                                <dgm:param type="dstNode" val="anchor3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03"/>
                  </dgm:choose>
                </dgm:forEach>
              </dgm:layoutNode>
              <dgm:choose name="Name104">
                <dgm:if name="Name105" axis="root ch" ptType="all node" func="cnt" op="gte" val="4">
                  <dgm:layoutNode name="spPost3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06"/>
              </dgm:choose>
            </dgm:if>
            <dgm:else name="Name107"/>
          </dgm:choose>
        </dgm:if>
        <dgm:if name="Name108" axis="self" ptType="node" func="pos" op="equ" val="4">
          <dgm:layoutNode name="parTx4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09">
            <dgm:if name="Name110" axis="ch" ptType="node" func="cnt" op="gte" val="1">
              <dgm:layoutNode name="spPre4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4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4" refType="w" fact="0.77"/>
                  <dgm:constr type="w" for="ch" forName="top4" refType="w" refFor="ch" refForName="txAndLines4" fact="0.78"/>
                </dgm:constrLst>
                <dgm:forEach name="Name111" axis="ch">
                  <dgm:forEach name="Name112" axis="self" ptType="parTrans">
                    <dgm:layoutNode name="Name113" styleLbl="parChTrans1D1">
                      <dgm:choose name="Name114">
                        <dgm:if name="Name115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4"/>
                          </dgm:alg>
                        </dgm:if>
                        <dgm:else name="Name116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4"/>
                            <dgm:param type="dstNode" val="anchor4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17" axis="self" ptType="node">
                    <dgm:choose name="Name118">
                      <dgm:if name="Name119" axis="par ch" ptType="node node" func="cnt" op="equ" val="1">
                        <dgm:layoutNode name="top4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20"/>
                    </dgm:choose>
                    <dgm:layoutNode name="txAndLines4">
                      <dgm:choose name="Name121">
                        <dgm:if name="Name122" func="var" arg="dir" op="equ" val="norm">
                          <dgm:alg type="lin"/>
                        </dgm:if>
                        <dgm:else name="Name123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24">
                        <dgm:if name="Name125" axis="root ch" ptType="all node" func="cnt" op="gte" val="5">
                          <dgm:constrLst>
                            <dgm:constr type="w" for="ch" forName="anchor4" refType="w"/>
                            <dgm:constr type="w" for="ch" forName="backup4" refType="w" fact="-1"/>
                            <dgm:constr type="w" for="ch" forName="preLine4" refType="w" fact="0.11"/>
                            <dgm:constr type="w" for="ch" forName="desTx4" refType="w" fact="0.78"/>
                            <dgm:constr type="w" for="ch" forName="postLine4" refType="w" fact="0.11"/>
                          </dgm:constrLst>
                        </dgm:if>
                        <dgm:else name="Name126">
                          <dgm:constrLst>
                            <dgm:constr type="w" for="ch" forName="anchor4" refType="w" fact="0.89"/>
                            <dgm:constr type="w" for="ch" forName="backup4" refType="w" fact="-0.89"/>
                            <dgm:constr type="w" for="ch" forName="preLine4" refType="w" fact="0.11"/>
                            <dgm:constr type="w" for="ch" forName="desTx4" refType="w" fact="0.78"/>
                          </dgm:constrLst>
                        </dgm:else>
                      </dgm:choose>
                      <dgm:layoutNode name="anchor4" moveWith="desTx4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4" moveWith="desTx4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4" styleLbl="parChTrans1D1" moveWith="desTx4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4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27">
                        <dgm:if name="Name128" axis="root ch" ptType="all node" func="cnt" op="gte" val="5">
                          <dgm:layoutNode name="postLine4" styleLbl="parChTrans1D1" moveWith="desTx4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29"/>
                      </dgm:choose>
                    </dgm:layoutNode>
                  </dgm:forEach>
                  <dgm:choose name="Name130">
                    <dgm:if name="Name131" axis="root ch" ptType="all node" func="cnt" op="gte" val="5">
                      <dgm:forEach name="Name132" axis="self" ptType="parTrans">
                        <dgm:layoutNode name="Name133" styleLbl="parChTrans1D1">
                          <dgm:choose name="Name134">
                            <dgm:if name="Name135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5"/>
                                <dgm:param type="endSty" val="noArr"/>
                                <dgm:param type="dstNode" val="anchor4"/>
                              </dgm:alg>
                            </dgm:if>
                            <dgm:else name="Name136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5"/>
                                <dgm:param type="dstNode" val="anchor4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37"/>
                  </dgm:choose>
                </dgm:forEach>
              </dgm:layoutNode>
              <dgm:choose name="Name138">
                <dgm:if name="Name139" axis="root ch" ptType="all node" func="cnt" op="gte" val="5">
                  <dgm:layoutNode name="spPost4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40"/>
              </dgm:choose>
            </dgm:if>
            <dgm:else name="Name141"/>
          </dgm:choose>
        </dgm:if>
        <dgm:if name="Name142" axis="self" ptType="node" func="pos" op="equ" val="5">
          <dgm:layoutNode name="parTx5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43">
            <dgm:if name="Name144" axis="ch" ptType="node" func="cnt" op="gte" val="1">
              <dgm:layoutNode name="spPre5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5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5" refType="w" fact="0.77"/>
                  <dgm:constr type="w" for="ch" forName="top5" refType="w" refFor="ch" refForName="txAndLines5" fact="0.78"/>
                </dgm:constrLst>
                <dgm:forEach name="Name145" axis="ch">
                  <dgm:forEach name="Name146" axis="self" ptType="parTrans">
                    <dgm:layoutNode name="Name147" styleLbl="parChTrans1D1">
                      <dgm:choose name="Name148">
                        <dgm:if name="Name149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5"/>
                          </dgm:alg>
                        </dgm:if>
                        <dgm:else name="Name150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5"/>
                            <dgm:param type="dstNode" val="anchor5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51" axis="self" ptType="node">
                    <dgm:choose name="Name152">
                      <dgm:if name="Name153" axis="par ch" ptType="node node" func="cnt" op="equ" val="1">
                        <dgm:layoutNode name="top5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54"/>
                    </dgm:choose>
                    <dgm:layoutNode name="txAndLines5">
                      <dgm:choose name="Name155">
                        <dgm:if name="Name156" func="var" arg="dir" op="equ" val="norm">
                          <dgm:alg type="lin"/>
                        </dgm:if>
                        <dgm:else name="Name157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58">
                        <dgm:if name="Name159" axis="root ch" ptType="all node" func="cnt" op="gte" val="6">
                          <dgm:constrLst>
                            <dgm:constr type="w" for="ch" forName="anchor5" refType="w"/>
                            <dgm:constr type="w" for="ch" forName="backup5" refType="w" fact="-1"/>
                            <dgm:constr type="w" for="ch" forName="preLine5" refType="w" fact="0.11"/>
                            <dgm:constr type="w" for="ch" forName="desTx5" refType="w" fact="0.78"/>
                            <dgm:constr type="w" for="ch" forName="postLine5" refType="w" fact="0.11"/>
                          </dgm:constrLst>
                        </dgm:if>
                        <dgm:else name="Name160">
                          <dgm:constrLst>
                            <dgm:constr type="w" for="ch" forName="anchor5" refType="w" fact="0.89"/>
                            <dgm:constr type="w" for="ch" forName="backup5" refType="w" fact="-0.89"/>
                            <dgm:constr type="w" for="ch" forName="preLine5" refType="w" fact="0.11"/>
                            <dgm:constr type="w" for="ch" forName="desTx5" refType="w" fact="0.78"/>
                          </dgm:constrLst>
                        </dgm:else>
                      </dgm:choose>
                      <dgm:layoutNode name="anchor5" moveWith="desTx5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5" moveWith="desTx5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5" styleLbl="parChTrans1D1" moveWith="desTx5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5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61">
                        <dgm:if name="Name162" axis="root ch" ptType="all node" func="cnt" op="gte" val="6">
                          <dgm:layoutNode name="postLine5" styleLbl="parChTrans1D1" moveWith="desTx5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63"/>
                      </dgm:choose>
                    </dgm:layoutNode>
                  </dgm:forEach>
                  <dgm:choose name="Name164">
                    <dgm:if name="Name165" axis="root ch" ptType="all node" func="cnt" op="gte" val="6">
                      <dgm:forEach name="Name166" axis="self" ptType="parTrans">
                        <dgm:layoutNode name="Name167" styleLbl="parChTrans1D1">
                          <dgm:choose name="Name168">
                            <dgm:if name="Name169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6"/>
                                <dgm:param type="endSty" val="noArr"/>
                                <dgm:param type="dstNode" val="anchor5"/>
                              </dgm:alg>
                            </dgm:if>
                            <dgm:else name="Name170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6"/>
                                <dgm:param type="dstNode" val="anchor5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71"/>
                  </dgm:choose>
                </dgm:forEach>
              </dgm:layoutNode>
              <dgm:choose name="Name172">
                <dgm:if name="Name173" axis="root ch" ptType="all node" func="cnt" op="gte" val="6">
                  <dgm:layoutNode name="spPost5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74"/>
              </dgm:choose>
            </dgm:if>
            <dgm:else name="Name175"/>
          </dgm:choose>
        </dgm:if>
        <dgm:if name="Name176" axis="self" ptType="node" func="pos" op="equ" val="6">
          <dgm:layoutNode name="parTx6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77">
            <dgm:if name="Name178" axis="ch" ptType="node" func="cnt" op="gte" val="1">
              <dgm:layoutNode name="spPre6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6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6" refType="w" fact="0.77"/>
                  <dgm:constr type="w" for="ch" forName="top6" refType="w" refFor="ch" refForName="txAndLines6" fact="0.78"/>
                </dgm:constrLst>
                <dgm:forEach name="Name179" axis="ch">
                  <dgm:forEach name="Name180" axis="self" ptType="parTrans">
                    <dgm:layoutNode name="Name181" styleLbl="parChTrans1D1">
                      <dgm:choose name="Name182">
                        <dgm:if name="Name183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6"/>
                          </dgm:alg>
                        </dgm:if>
                        <dgm:else name="Name184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6"/>
                            <dgm:param type="dstNode" val="anchor6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85" axis="self" ptType="node">
                    <dgm:choose name="Name186">
                      <dgm:if name="Name187" axis="par ch" ptType="node node" func="cnt" op="equ" val="1">
                        <dgm:layoutNode name="top6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88"/>
                    </dgm:choose>
                    <dgm:layoutNode name="txAndLines6">
                      <dgm:choose name="Name189">
                        <dgm:if name="Name190" func="var" arg="dir" op="equ" val="norm">
                          <dgm:alg type="lin"/>
                        </dgm:if>
                        <dgm:else name="Name191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92">
                        <dgm:if name="Name193" axis="root ch" ptType="all node" func="cnt" op="gte" val="7">
                          <dgm:constrLst>
                            <dgm:constr type="w" for="ch" forName="anchor6" refType="w"/>
                            <dgm:constr type="w" for="ch" forName="backup6" refType="w" fact="-1"/>
                            <dgm:constr type="w" for="ch" forName="preLine6" refType="w" fact="0.11"/>
                            <dgm:constr type="w" for="ch" forName="desTx6" refType="w" fact="0.78"/>
                            <dgm:constr type="w" for="ch" forName="postLine6" refType="w" fact="0.11"/>
                          </dgm:constrLst>
                        </dgm:if>
                        <dgm:else name="Name194">
                          <dgm:constrLst>
                            <dgm:constr type="w" for="ch" forName="anchor6" refType="w" fact="0.89"/>
                            <dgm:constr type="w" for="ch" forName="backup6" refType="w" fact="-0.89"/>
                            <dgm:constr type="w" for="ch" forName="preLine6" refType="w" fact="0.11"/>
                            <dgm:constr type="w" for="ch" forName="desTx6" refType="w" fact="0.78"/>
                          </dgm:constrLst>
                        </dgm:else>
                      </dgm:choose>
                      <dgm:layoutNode name="anchor6" moveWith="desTx6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6" moveWith="desTx6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6" styleLbl="parChTrans1D1" moveWith="desTx6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6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95">
                        <dgm:if name="Name196" axis="root ch" ptType="all node" func="cnt" op="gte" val="7">
                          <dgm:layoutNode name="postLine6" styleLbl="parChTrans1D1" moveWith="desTx6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97"/>
                      </dgm:choose>
                    </dgm:layoutNode>
                  </dgm:forEach>
                  <dgm:choose name="Name198">
                    <dgm:if name="Name199" axis="root ch" ptType="all node" func="cnt" op="gte" val="7">
                      <dgm:forEach name="Name200" axis="self" ptType="parTrans">
                        <dgm:layoutNode name="Name201" styleLbl="parChTrans1D1">
                          <dgm:choose name="Name202">
                            <dgm:if name="Name203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7"/>
                                <dgm:param type="endSty" val="noArr"/>
                                <dgm:param type="dstNode" val="anchor6"/>
                              </dgm:alg>
                            </dgm:if>
                            <dgm:else name="Name204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7"/>
                                <dgm:param type="dstNode" val="anchor6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205"/>
                  </dgm:choose>
                </dgm:forEach>
              </dgm:layoutNode>
              <dgm:choose name="Name206">
                <dgm:if name="Name207" axis="root ch" ptType="all node" func="cnt" op="gte" val="7">
                  <dgm:layoutNode name="spPost6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208"/>
              </dgm:choose>
            </dgm:if>
            <dgm:else name="Name209"/>
          </dgm:choose>
        </dgm:if>
        <dgm:if name="Name210" axis="self" ptType="node" func="pos" op="equ" val="7">
          <dgm:layoutNode name="parTx7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211">
            <dgm:if name="Name212" axis="ch" ptType="node" func="cnt" op="gte" val="1">
              <dgm:layoutNode name="spPre7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7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7" refType="w" fact="0.77"/>
                  <dgm:constr type="w" for="ch" forName="top7" refType="w" refFor="ch" refForName="txAndLines7" fact="0.78"/>
                </dgm:constrLst>
                <dgm:forEach name="Name213" axis="ch">
                  <dgm:forEach name="Name214" axis="self" ptType="parTrans">
                    <dgm:layoutNode name="Name215" styleLbl="parChTrans1D1">
                      <dgm:choose name="Name216">
                        <dgm:if name="Name217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7"/>
                          </dgm:alg>
                        </dgm:if>
                        <dgm:else name="Name218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7"/>
                            <dgm:param type="dstNode" val="anchor7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219" axis="self" ptType="node">
                    <dgm:choose name="Name220">
                      <dgm:if name="Name221" axis="par ch" ptType="node node" func="cnt" op="equ" val="1">
                        <dgm:layoutNode name="top7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222"/>
                    </dgm:choose>
                    <dgm:layoutNode name="txAndLines7">
                      <dgm:choose name="Name223">
                        <dgm:if name="Name224" func="var" arg="dir" op="equ" val="norm">
                          <dgm:alg type="lin"/>
                        </dgm:if>
                        <dgm:else name="Name225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>
                        <dgm:constr type="w" for="ch" forName="anchor7" refType="w" fact="0.89"/>
                        <dgm:constr type="w" for="ch" forName="backup7" refType="w" fact="-0.89"/>
                        <dgm:constr type="w" for="ch" forName="preLine7" refType="w" fact="0.11"/>
                        <dgm:constr type="w" for="ch" forName="desTx7" refType="w" fact="0.78"/>
                      </dgm:constrLst>
                      <dgm:layoutNode name="anchor7" moveWith="desTx7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7" moveWith="desTx7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7" styleLbl="parChTrans1D1" moveWith="desTx7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7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</dgm:layoutNode>
                  </dgm:forEach>
                </dgm:forEach>
              </dgm:layoutNode>
            </dgm:if>
            <dgm:else name="Name226"/>
          </dgm:choose>
        </dgm:if>
        <dgm:else name="Name22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0F420DED-E7AD-4DA8-AB66-F400D16DFE70}" type="datetimeFigureOut">
              <a:rPr lang="ar-IQ" smtClean="0"/>
              <a:t>22/10/1444</a:t>
            </a:fld>
            <a:endParaRPr lang="ar-IQ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IQ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5C25C5BA-A437-483C-A1A0-5176B5C83B8F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3451414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n-US" dirty="0"/>
              <a:t>Clinically significant weight loss about 5% of</a:t>
            </a:r>
            <a:r>
              <a:rPr lang="en-US" baseline="0" dirty="0"/>
              <a:t> body weight over 6 to 12 month </a:t>
            </a:r>
            <a:endParaRPr lang="ar-IQ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25C5BA-A437-483C-A1A0-5176B5C83B8F}" type="slidenum">
              <a:rPr lang="ar-IQ" smtClean="0"/>
              <a:t>2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101439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5D1E40E-D0F6-4773-9FFA-70A58D88677A}" type="datetimeFigureOut">
              <a:rPr lang="ar-IQ" smtClean="0"/>
              <a:t>22/10/1444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CA3E7F-E523-40EE-883A-D4B912B063BB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0556011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5D1E40E-D0F6-4773-9FFA-70A58D88677A}" type="datetimeFigureOut">
              <a:rPr lang="ar-IQ" smtClean="0"/>
              <a:t>22/10/1444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CA3E7F-E523-40EE-883A-D4B912B063BB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5973981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5D1E40E-D0F6-4773-9FFA-70A58D88677A}" type="datetimeFigureOut">
              <a:rPr lang="ar-IQ" smtClean="0"/>
              <a:t>22/10/1444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CA3E7F-E523-40EE-883A-D4B912B063BB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1064801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5D1E40E-D0F6-4773-9FFA-70A58D88677A}" type="datetimeFigureOut">
              <a:rPr lang="ar-IQ" smtClean="0"/>
              <a:t>22/10/1444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CA3E7F-E523-40EE-883A-D4B912B063BB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399271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5D1E40E-D0F6-4773-9FFA-70A58D88677A}" type="datetimeFigureOut">
              <a:rPr lang="ar-IQ" smtClean="0"/>
              <a:t>22/10/1444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CA3E7F-E523-40EE-883A-D4B912B063BB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409069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5D1E40E-D0F6-4773-9FFA-70A58D88677A}" type="datetimeFigureOut">
              <a:rPr lang="ar-IQ" smtClean="0"/>
              <a:t>22/10/1444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CA3E7F-E523-40EE-883A-D4B912B063BB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572220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5D1E40E-D0F6-4773-9FFA-70A58D88677A}" type="datetimeFigureOut">
              <a:rPr lang="ar-IQ" smtClean="0"/>
              <a:t>22/10/1444</a:t>
            </a:fld>
            <a:endParaRPr lang="ar-IQ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ar-IQ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CA3E7F-E523-40EE-883A-D4B912B063BB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570860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5D1E40E-D0F6-4773-9FFA-70A58D88677A}" type="datetimeFigureOut">
              <a:rPr lang="ar-IQ" smtClean="0"/>
              <a:t>22/10/1444</a:t>
            </a:fld>
            <a:endParaRPr lang="ar-IQ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ar-IQ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CA3E7F-E523-40EE-883A-D4B912B063BB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6678608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5D1E40E-D0F6-4773-9FFA-70A58D88677A}" type="datetimeFigureOut">
              <a:rPr lang="ar-IQ" smtClean="0"/>
              <a:t>22/10/1444</a:t>
            </a:fld>
            <a:endParaRPr lang="ar-IQ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CA3E7F-E523-40EE-883A-D4B912B063BB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5764690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5D1E40E-D0F6-4773-9FFA-70A58D88677A}" type="datetimeFigureOut">
              <a:rPr lang="ar-IQ" smtClean="0"/>
              <a:t>22/10/1444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CA3E7F-E523-40EE-883A-D4B912B063BB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5466376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5D1E40E-D0F6-4773-9FFA-70A58D88677A}" type="datetimeFigureOut">
              <a:rPr lang="ar-IQ" smtClean="0"/>
              <a:t>22/10/1444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CA3E7F-E523-40EE-883A-D4B912B063BB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0540491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image" Target="../media/image1.jpeg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ar-IQ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ar-IQ"/>
              <a:t>Haga clic para modificar el estilo de texto del patrón</a:t>
            </a:r>
          </a:p>
          <a:p>
            <a:pPr lvl="1"/>
            <a:r>
              <a:rPr lang="es-ES" altLang="ar-IQ"/>
              <a:t>Segundo nivel</a:t>
            </a:r>
          </a:p>
          <a:p>
            <a:pPr lvl="2"/>
            <a:r>
              <a:rPr lang="es-ES" altLang="ar-IQ"/>
              <a:t>Tercer nivel</a:t>
            </a:r>
          </a:p>
          <a:p>
            <a:pPr lvl="3"/>
            <a:r>
              <a:rPr lang="es-ES" altLang="ar-IQ"/>
              <a:t>Cuarto nivel</a:t>
            </a:r>
          </a:p>
          <a:p>
            <a:pPr lvl="4"/>
            <a:r>
              <a:rPr lang="es-ES" altLang="ar-IQ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05D1E40E-D0F6-4773-9FFA-70A58D88677A}" type="datetimeFigureOut">
              <a:rPr lang="ar-IQ" smtClean="0"/>
              <a:t>22/10/1444</a:t>
            </a:fld>
            <a:endParaRPr lang="ar-IQ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ar-IQ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7CA3E7F-E523-40EE-883A-D4B912B063BB}" type="slidenum">
              <a:rPr lang="ar-IQ" smtClean="0"/>
              <a:t>‹#›</a:t>
            </a:fld>
            <a:endParaRPr lang="ar-IQ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7" r:id="rId1"/>
    <p:sldLayoutId id="2147483908" r:id="rId2"/>
    <p:sldLayoutId id="2147483909" r:id="rId3"/>
    <p:sldLayoutId id="2147483910" r:id="rId4"/>
    <p:sldLayoutId id="2147483911" r:id="rId5"/>
    <p:sldLayoutId id="2147483912" r:id="rId6"/>
    <p:sldLayoutId id="2147483913" r:id="rId7"/>
    <p:sldLayoutId id="2147483914" r:id="rId8"/>
    <p:sldLayoutId id="2147483915" r:id="rId9"/>
    <p:sldLayoutId id="2147483916" r:id="rId10"/>
    <p:sldLayoutId id="214748391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r" rtl="1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r" rtl="1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r" rtl="1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 /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 /><Relationship Id="rId2" Type="http://schemas.openxmlformats.org/officeDocument/2006/relationships/image" Target="../media/image13.gif" /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 /><Relationship Id="rId2" Type="http://schemas.openxmlformats.org/officeDocument/2006/relationships/image" Target="../media/image15.gif" /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 /><Relationship Id="rId2" Type="http://schemas.openxmlformats.org/officeDocument/2006/relationships/image" Target="../media/image17.jpg" /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 /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 /><Relationship Id="rId1" Type="http://schemas.openxmlformats.org/officeDocument/2006/relationships/slideLayout" Target="../slideLayouts/slideLayout2.xml" 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 /><Relationship Id="rId1" Type="http://schemas.openxmlformats.org/officeDocument/2006/relationships/slideLayout" Target="../slideLayouts/slideLayout2.xml" 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 /><Relationship Id="rId1" Type="http://schemas.openxmlformats.org/officeDocument/2006/relationships/slideLayout" Target="../slideLayouts/slideLayout2.xml" 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2.xml" 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 /><Relationship Id="rId1" Type="http://schemas.openxmlformats.org/officeDocument/2006/relationships/slideLayout" Target="../slideLayouts/slideLayout2.xml" 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 /><Relationship Id="rId1" Type="http://schemas.openxmlformats.org/officeDocument/2006/relationships/slideLayout" Target="../slideLayouts/slideLayout2.xml" 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 /><Relationship Id="rId1" Type="http://schemas.openxmlformats.org/officeDocument/2006/relationships/slideLayout" Target="../slideLayouts/slideLayout2.xml" 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 /><Relationship Id="rId1" Type="http://schemas.openxmlformats.org/officeDocument/2006/relationships/slideLayout" Target="../slideLayouts/slideLayout2.xml" 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 /><Relationship Id="rId7" Type="http://schemas.openxmlformats.org/officeDocument/2006/relationships/image" Target="../media/image27.jpeg" /><Relationship Id="rId2" Type="http://schemas.openxmlformats.org/officeDocument/2006/relationships/diagramData" Target="../diagrams/data1.xml" /><Relationship Id="rId1" Type="http://schemas.openxmlformats.org/officeDocument/2006/relationships/slideLayout" Target="../slideLayouts/slideLayout2.xml" /><Relationship Id="rId6" Type="http://schemas.microsoft.com/office/2007/relationships/diagramDrawing" Target="../diagrams/drawing1.xml" /><Relationship Id="rId5" Type="http://schemas.openxmlformats.org/officeDocument/2006/relationships/diagramColors" Target="../diagrams/colors1.xml" /><Relationship Id="rId4" Type="http://schemas.openxmlformats.org/officeDocument/2006/relationships/diagramQuickStyle" Target="../diagrams/quickStyle1.xml" 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 /><Relationship Id="rId1" Type="http://schemas.openxmlformats.org/officeDocument/2006/relationships/slideLayout" Target="../slideLayouts/slideLayout2.xml" 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 /><Relationship Id="rId1" Type="http://schemas.openxmlformats.org/officeDocument/2006/relationships/slideLayout" Target="../slideLayouts/slideLayout2.xml" 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 /><Relationship Id="rId7" Type="http://schemas.openxmlformats.org/officeDocument/2006/relationships/image" Target="../media/image30.jpeg" /><Relationship Id="rId2" Type="http://schemas.openxmlformats.org/officeDocument/2006/relationships/diagramData" Target="../diagrams/data2.xml" /><Relationship Id="rId1" Type="http://schemas.openxmlformats.org/officeDocument/2006/relationships/slideLayout" Target="../slideLayouts/slideLayout2.xml" /><Relationship Id="rId6" Type="http://schemas.microsoft.com/office/2007/relationships/diagramDrawing" Target="../diagrams/drawing2.xml" /><Relationship Id="rId5" Type="http://schemas.openxmlformats.org/officeDocument/2006/relationships/diagramColors" Target="../diagrams/colors2.xml" /><Relationship Id="rId4" Type="http://schemas.openxmlformats.org/officeDocument/2006/relationships/diagramQuickStyle" Target="../diagrams/quickStyle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 /><Relationship Id="rId1" Type="http://schemas.openxmlformats.org/officeDocument/2006/relationships/slideLayout" Target="../slideLayouts/slideLayout2.xml" 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 /><Relationship Id="rId2" Type="http://schemas.openxmlformats.org/officeDocument/2006/relationships/image" Target="../media/image31.png" /><Relationship Id="rId1" Type="http://schemas.openxmlformats.org/officeDocument/2006/relationships/slideLayout" Target="../slideLayouts/slideLayout2.xml" 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 /><Relationship Id="rId1" Type="http://schemas.openxmlformats.org/officeDocument/2006/relationships/slideLayout" Target="../slideLayouts/slideLayout2.xml" 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 /><Relationship Id="rId2" Type="http://schemas.openxmlformats.org/officeDocument/2006/relationships/image" Target="../media/image34.jpe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36.jpg" 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2" Type="http://schemas.openxmlformats.org/officeDocument/2006/relationships/image" Target="../media/image5.jp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7.jpeg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980728"/>
            <a:ext cx="8064896" cy="1470025"/>
          </a:xfrm>
        </p:spPr>
        <p:txBody>
          <a:bodyPr>
            <a:normAutofit/>
          </a:bodyPr>
          <a:lstStyle/>
          <a:p>
            <a:r>
              <a:rPr lang="en-GB" dirty="0">
                <a:ln w="18415" cmpd="sng">
                  <a:solidFill>
                    <a:schemeClr val="accent1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anose="020F0704030504030204" pitchFamily="34" charset="0"/>
              </a:rPr>
              <a:t>The Gastrointestinal System</a:t>
            </a:r>
            <a:endParaRPr lang="ar-IQ" dirty="0">
              <a:ln w="18415" cmpd="sng">
                <a:solidFill>
                  <a:schemeClr val="accent1"/>
                </a:solidFill>
                <a:prstDash val="solid"/>
              </a:ln>
              <a:solidFill>
                <a:schemeClr val="accent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7664" y="3429000"/>
            <a:ext cx="6400800" cy="1080120"/>
          </a:xfrm>
        </p:spPr>
        <p:txBody>
          <a:bodyPr>
            <a:noAutofit/>
          </a:bodyPr>
          <a:lstStyle/>
          <a:p>
            <a:pPr rtl="0"/>
            <a:r>
              <a:rPr lang="en-US" sz="2400" dirty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Iskoola Pota" panose="020B0502040204020203" pitchFamily="34" charset="0"/>
                <a:cs typeface="Iskoola Pota" panose="020B0502040204020203" pitchFamily="34" charset="0"/>
              </a:rPr>
              <a:t>Mustafa  AL-Badran</a:t>
            </a:r>
          </a:p>
          <a:p>
            <a:pPr rtl="0"/>
            <a:r>
              <a:rPr lang="en-US" sz="2400" dirty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Iskoola Pota" panose="020B0502040204020203" pitchFamily="34" charset="0"/>
                <a:cs typeface="Iskoola Pota" panose="020B0502040204020203" pitchFamily="34" charset="0"/>
              </a:rPr>
              <a:t>CABM( Medicine)  </a:t>
            </a:r>
          </a:p>
          <a:p>
            <a:pPr rtl="0"/>
            <a:r>
              <a:rPr lang="en-US" sz="2400" dirty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Iskoola Pota" panose="020B0502040204020203" pitchFamily="34" charset="0"/>
                <a:cs typeface="Iskoola Pota" panose="020B0502040204020203" pitchFamily="34" charset="0"/>
              </a:rPr>
              <a:t>FIBMS (Rheumatology)</a:t>
            </a:r>
            <a:endParaRPr lang="ar-IQ" sz="2400" dirty="0">
              <a:ln w="1905"/>
              <a:solidFill>
                <a:schemeClr val="tx2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Iskoola Pota" panose="020B0502040204020203" pitchFamily="34" charset="0"/>
            </a:endParaRPr>
          </a:p>
          <a:p>
            <a:pPr rtl="0"/>
            <a:endParaRPr lang="ar-IQ" sz="2400" b="1" dirty="0">
              <a:ln w="1905"/>
              <a:solidFill>
                <a:schemeClr val="tx2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Rounded MT Bold" panose="020F07040305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2270" y="4752925"/>
            <a:ext cx="2000250" cy="22764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61581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720080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rtl="0">
              <a:lnSpc>
                <a:spcPct val="115000"/>
              </a:lnSpc>
              <a:spcAft>
                <a:spcPts val="1000"/>
              </a:spcAft>
            </a:pPr>
            <a:r>
              <a:rPr lang="en-US" sz="3200" b="1" dirty="0">
                <a:ln w="1905"/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Rounded MT Bold" panose="020F0704030504030204" pitchFamily="34" charset="0"/>
                <a:ea typeface="Times New Roman"/>
                <a:cs typeface="Arial"/>
              </a:rPr>
              <a:t>Nausea &amp; Vomiting</a:t>
            </a:r>
            <a:endParaRPr lang="ar-IQ" sz="3200" b="1" dirty="0">
              <a:ln w="1905"/>
              <a:solidFill>
                <a:schemeClr val="accent6">
                  <a:lumMod val="60000"/>
                  <a:lumOff val="4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1628800"/>
            <a:ext cx="7560840" cy="3629000"/>
          </a:xfrm>
        </p:spPr>
        <p:txBody>
          <a:bodyPr>
            <a:normAutofit/>
          </a:bodyPr>
          <a:lstStyle/>
          <a:p>
            <a:pPr algn="l" rtl="0">
              <a:lnSpc>
                <a:spcPct val="115000"/>
              </a:lnSpc>
              <a:buFont typeface="Wingdings" panose="05000000000000000000" pitchFamily="2" charset="2"/>
              <a:buChar char="q"/>
            </a:pPr>
            <a:r>
              <a:rPr lang="en-US" sz="2600" dirty="0">
                <a:effectLst/>
                <a:latin typeface="Arial Rounded MT Bold" panose="020F0704030504030204" pitchFamily="34" charset="0"/>
                <a:ea typeface="Times New Roman"/>
                <a:cs typeface="Arial"/>
              </a:rPr>
              <a:t>Nausea is the sensation of feeling sick</a:t>
            </a:r>
            <a:endParaRPr lang="en-US" sz="2600" dirty="0">
              <a:latin typeface="Arial Rounded MT Bold" panose="020F0704030504030204" pitchFamily="34" charset="0"/>
              <a:ea typeface="Calibri"/>
              <a:cs typeface="Arial"/>
            </a:endParaRPr>
          </a:p>
          <a:p>
            <a:pPr lvl="0" algn="l" rtl="0">
              <a:lnSpc>
                <a:spcPct val="115000"/>
              </a:lnSpc>
              <a:buFont typeface="Wingdings" panose="05000000000000000000" pitchFamily="2" charset="2"/>
              <a:buChar char="q"/>
            </a:pPr>
            <a:r>
              <a:rPr lang="en-US" sz="2600" dirty="0">
                <a:effectLst/>
                <a:latin typeface="Arial Rounded MT Bold" panose="020F0704030504030204" pitchFamily="34" charset="0"/>
                <a:ea typeface="Times New Roman"/>
                <a:cs typeface="Arial"/>
              </a:rPr>
              <a:t>Vomiting is the expulsion of gastric contents via the mouth</a:t>
            </a:r>
            <a:endParaRPr lang="en-US" sz="2600" dirty="0">
              <a:latin typeface="Arial Rounded MT Bold" panose="020F0704030504030204" pitchFamily="34" charset="0"/>
              <a:ea typeface="Calibri"/>
              <a:cs typeface="Arial"/>
            </a:endParaRPr>
          </a:p>
          <a:p>
            <a:pPr algn="l" rtl="0"/>
            <a:r>
              <a:rPr lang="en-US" sz="2600" dirty="0">
                <a:effectLst/>
                <a:latin typeface="Arial Rounded MT Bold" panose="020F0704030504030204" pitchFamily="34" charset="0"/>
                <a:ea typeface="Times New Roman"/>
              </a:rPr>
              <a:t>Both are often associated with the autonomic features of pallor, sweating &amp; hyperventilation</a:t>
            </a:r>
            <a:endParaRPr lang="ar-IQ" sz="2600" dirty="0">
              <a:latin typeface="Arial Rounded MT Bold" panose="020F07040305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6392" y="4309080"/>
            <a:ext cx="2531368" cy="25313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41285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1196752"/>
            <a:ext cx="8064896" cy="5256584"/>
          </a:xfrm>
        </p:spPr>
        <p:txBody>
          <a:bodyPr>
            <a:noAutofit/>
          </a:bodyPr>
          <a:lstStyle/>
          <a:p>
            <a:pPr marL="0" indent="0" algn="l" rtl="0">
              <a:lnSpc>
                <a:spcPct val="115000"/>
              </a:lnSpc>
              <a:spcAft>
                <a:spcPts val="0"/>
              </a:spcAft>
              <a:buNone/>
            </a:pPr>
            <a:r>
              <a:rPr lang="en-US" sz="2600" dirty="0">
                <a:effectLst/>
                <a:latin typeface="Arial Rounded MT Bold" panose="020F0704030504030204" pitchFamily="34" charset="0"/>
                <a:ea typeface="Times New Roman"/>
                <a:cs typeface="Arial"/>
              </a:rPr>
              <a:t>Vomiting occurs </a:t>
            </a:r>
            <a:endParaRPr lang="en-US" sz="2600" dirty="0">
              <a:latin typeface="Arial Rounded MT Bold" panose="020F0704030504030204" pitchFamily="34" charset="0"/>
              <a:ea typeface="Calibri"/>
              <a:cs typeface="Arial"/>
            </a:endParaRPr>
          </a:p>
          <a:p>
            <a:pPr lvl="0" algn="l" rtl="0">
              <a:lnSpc>
                <a:spcPct val="115000"/>
              </a:lnSpc>
              <a:buFont typeface="+mj-lt"/>
              <a:buAutoNum type="arabicPeriod"/>
            </a:pPr>
            <a:r>
              <a:rPr lang="en-US" sz="2600" dirty="0">
                <a:effectLst/>
                <a:latin typeface="Arial Rounded MT Bold" panose="020F0704030504030204" pitchFamily="34" charset="0"/>
                <a:ea typeface="Times New Roman"/>
                <a:cs typeface="Arial"/>
              </a:rPr>
              <a:t>Gastrointestinal disorders, e.g. GE, </a:t>
            </a:r>
            <a:r>
              <a:rPr lang="en-US" sz="2600" dirty="0">
                <a:latin typeface="Arial Rounded MT Bold" panose="020F0704030504030204" pitchFamily="34" charset="0"/>
                <a:ea typeface="Times New Roman"/>
                <a:cs typeface="Arial"/>
              </a:rPr>
              <a:t>C</a:t>
            </a:r>
            <a:r>
              <a:rPr lang="en-US" sz="2600" dirty="0">
                <a:effectLst/>
                <a:latin typeface="Arial Rounded MT Bold" panose="020F0704030504030204" pitchFamily="34" charset="0"/>
                <a:ea typeface="Times New Roman"/>
                <a:cs typeface="Arial"/>
              </a:rPr>
              <a:t>holecystitis, Pancreatitis and Hepatitis (vomiting is preceded by nausea) </a:t>
            </a:r>
            <a:endParaRPr lang="en-US" sz="2600" dirty="0">
              <a:latin typeface="Arial Rounded MT Bold" panose="020F0704030504030204" pitchFamily="34" charset="0"/>
              <a:ea typeface="Calibri"/>
              <a:cs typeface="Arial"/>
            </a:endParaRPr>
          </a:p>
          <a:p>
            <a:pPr lvl="0" algn="l" rtl="0">
              <a:lnSpc>
                <a:spcPct val="115000"/>
              </a:lnSpc>
              <a:buFont typeface="+mj-lt"/>
              <a:buAutoNum type="arabicPeriod"/>
            </a:pPr>
            <a:r>
              <a:rPr lang="en-US" sz="2600" dirty="0">
                <a:effectLst/>
                <a:latin typeface="Arial Rounded MT Bold" panose="020F0704030504030204" pitchFamily="34" charset="0"/>
                <a:ea typeface="Times New Roman"/>
                <a:cs typeface="Arial"/>
              </a:rPr>
              <a:t>Raised intracranial pressure (Vomiting is not  preceded by nausea)</a:t>
            </a:r>
            <a:endParaRPr lang="en-US" sz="2600" dirty="0">
              <a:latin typeface="Arial Rounded MT Bold" panose="020F0704030504030204" pitchFamily="34" charset="0"/>
              <a:ea typeface="Calibri"/>
              <a:cs typeface="Arial"/>
            </a:endParaRPr>
          </a:p>
          <a:p>
            <a:pPr lvl="0" algn="l" rtl="0">
              <a:lnSpc>
                <a:spcPct val="115000"/>
              </a:lnSpc>
              <a:buFont typeface="+mj-lt"/>
              <a:buAutoNum type="arabicPeriod"/>
            </a:pPr>
            <a:r>
              <a:rPr lang="en-US" sz="2600" dirty="0">
                <a:effectLst/>
                <a:latin typeface="Arial Rounded MT Bold" panose="020F0704030504030204" pitchFamily="34" charset="0"/>
                <a:ea typeface="Times New Roman"/>
                <a:cs typeface="Arial"/>
              </a:rPr>
              <a:t>Vomiting may be caused by severe pain, e.g. Renal or biliary colic, myocardial infarction </a:t>
            </a:r>
            <a:endParaRPr lang="en-US" sz="2600" dirty="0">
              <a:latin typeface="Arial Rounded MT Bold" panose="020F0704030504030204" pitchFamily="34" charset="0"/>
              <a:ea typeface="Calibri"/>
              <a:cs typeface="Arial"/>
            </a:endParaRPr>
          </a:p>
          <a:p>
            <a:pPr lvl="0" algn="l" rtl="0">
              <a:lnSpc>
                <a:spcPct val="115000"/>
              </a:lnSpc>
              <a:buFont typeface="+mj-lt"/>
              <a:buAutoNum type="arabicPeriod"/>
            </a:pPr>
            <a:r>
              <a:rPr lang="en-US" sz="2600" dirty="0">
                <a:effectLst/>
                <a:latin typeface="Arial Rounded MT Bold" panose="020F0704030504030204" pitchFamily="34" charset="0"/>
                <a:ea typeface="Times New Roman"/>
                <a:cs typeface="Arial"/>
              </a:rPr>
              <a:t>Metabolic disorders e.g. DKA ,Uraemia </a:t>
            </a:r>
            <a:endParaRPr lang="en-US" sz="2600" dirty="0">
              <a:latin typeface="Arial Rounded MT Bold" panose="020F0704030504030204" pitchFamily="34" charset="0"/>
              <a:ea typeface="Calibri"/>
              <a:cs typeface="Arial"/>
            </a:endParaRPr>
          </a:p>
          <a:p>
            <a:pPr lvl="0" algn="l" rtl="0">
              <a:lnSpc>
                <a:spcPct val="115000"/>
              </a:lnSpc>
              <a:buFont typeface="+mj-lt"/>
              <a:buAutoNum type="arabicPeriod"/>
            </a:pPr>
            <a:r>
              <a:rPr lang="en-US" sz="2600" dirty="0">
                <a:effectLst/>
                <a:latin typeface="Arial Rounded MT Bold" panose="020F0704030504030204" pitchFamily="34" charset="0"/>
                <a:ea typeface="Times New Roman"/>
                <a:cs typeface="Arial"/>
              </a:rPr>
              <a:t>Drug therapy</a:t>
            </a:r>
            <a:r>
              <a:rPr lang="en-US" sz="2600" dirty="0">
                <a:latin typeface="Arial Rounded MT Bold" panose="020F0704030504030204" pitchFamily="34" charset="0"/>
                <a:ea typeface="Calibri"/>
                <a:cs typeface="Arial"/>
              </a:rPr>
              <a:t> </a:t>
            </a:r>
            <a:r>
              <a:rPr lang="en-US" sz="2600" dirty="0">
                <a:effectLst/>
                <a:latin typeface="Arial Rounded MT Bold" panose="020F0704030504030204" pitchFamily="34" charset="0"/>
                <a:ea typeface="Calibri"/>
                <a:cs typeface="Arial"/>
              </a:rPr>
              <a:t>e.g. Opioids, </a:t>
            </a:r>
            <a:r>
              <a:rPr lang="en-US" sz="2600" dirty="0">
                <a:latin typeface="Arial Rounded MT Bold" panose="020F0704030504030204" pitchFamily="34" charset="0"/>
                <a:ea typeface="Calibri"/>
                <a:cs typeface="Arial"/>
              </a:rPr>
              <a:t>C</a:t>
            </a:r>
            <a:r>
              <a:rPr lang="en-US" sz="2600" dirty="0">
                <a:effectLst/>
                <a:latin typeface="Arial Rounded MT Bold" panose="020F0704030504030204" pitchFamily="34" charset="0"/>
                <a:ea typeface="Calibri"/>
                <a:cs typeface="Arial"/>
              </a:rPr>
              <a:t>ytotoxic agents</a:t>
            </a:r>
            <a:endParaRPr lang="en-US" sz="2600" dirty="0">
              <a:latin typeface="Arial Rounded MT Bold" panose="020F0704030504030204" pitchFamily="34" charset="0"/>
              <a:ea typeface="Calibri"/>
              <a:cs typeface="Arial"/>
            </a:endParaRPr>
          </a:p>
          <a:p>
            <a:pPr algn="l" rtl="0"/>
            <a:endParaRPr lang="ar-IQ" sz="2600" dirty="0">
              <a:latin typeface="Arial Rounded MT Bold" panose="020F07040305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7920" y="116632"/>
            <a:ext cx="1988840" cy="1988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92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620688"/>
            <a:ext cx="8136904" cy="5184576"/>
          </a:xfrm>
        </p:spPr>
        <p:txBody>
          <a:bodyPr>
            <a:noAutofit/>
          </a:bodyPr>
          <a:lstStyle/>
          <a:p>
            <a:pPr marL="0" indent="0" algn="l" rtl="0">
              <a:lnSpc>
                <a:spcPct val="115000"/>
              </a:lnSpc>
              <a:spcAft>
                <a:spcPts val="0"/>
              </a:spcAft>
              <a:buNone/>
            </a:pPr>
            <a:r>
              <a:rPr lang="en-US" sz="2800" dirty="0">
                <a:effectLst/>
                <a:latin typeface="Arial Rounded MT Bold" panose="020F0704030504030204" pitchFamily="34" charset="0"/>
                <a:ea typeface="Times New Roman"/>
                <a:cs typeface="Arial"/>
              </a:rPr>
              <a:t>Notes</a:t>
            </a:r>
            <a:endParaRPr lang="en-US" sz="2800" dirty="0">
              <a:latin typeface="Arial Rounded MT Bold" panose="020F0704030504030204" pitchFamily="34" charset="0"/>
              <a:ea typeface="Calibri"/>
              <a:cs typeface="Arial"/>
            </a:endParaRPr>
          </a:p>
          <a:p>
            <a:pPr lvl="0" algn="l" rtl="0">
              <a:lnSpc>
                <a:spcPct val="115000"/>
              </a:lnSpc>
              <a:buBlip>
                <a:blip r:embed="rId2"/>
              </a:buBlip>
            </a:pPr>
            <a:r>
              <a:rPr lang="en-US" sz="2800" dirty="0">
                <a:effectLst/>
                <a:latin typeface="Arial Rounded MT Bold" panose="020F0704030504030204" pitchFamily="34" charset="0"/>
                <a:ea typeface="Times New Roman"/>
                <a:cs typeface="Arial"/>
              </a:rPr>
              <a:t>Note 1: Gastric outlet obstruction causes projectile vomiting of large volumes of gastric content which is not bile stained</a:t>
            </a:r>
            <a:endParaRPr lang="en-US" sz="2800" dirty="0">
              <a:latin typeface="Arial Rounded MT Bold" panose="020F0704030504030204" pitchFamily="34" charset="0"/>
              <a:ea typeface="Calibri"/>
              <a:cs typeface="Arial"/>
            </a:endParaRPr>
          </a:p>
          <a:p>
            <a:pPr lvl="0" algn="l" rtl="0">
              <a:lnSpc>
                <a:spcPct val="115000"/>
              </a:lnSpc>
              <a:buBlip>
                <a:blip r:embed="rId2"/>
              </a:buBlip>
            </a:pPr>
            <a:r>
              <a:rPr lang="en-US" sz="2800" dirty="0">
                <a:effectLst/>
                <a:latin typeface="Arial Rounded MT Bold" panose="020F0704030504030204" pitchFamily="34" charset="0"/>
                <a:ea typeface="Times New Roman"/>
                <a:cs typeface="Arial"/>
              </a:rPr>
              <a:t>Note 2: Obstruction distal to the pylorus produces bile-stained (green) vomit</a:t>
            </a:r>
            <a:endParaRPr lang="en-US" sz="2800" dirty="0">
              <a:latin typeface="Arial Rounded MT Bold" panose="020F0704030504030204" pitchFamily="34" charset="0"/>
              <a:ea typeface="Calibri"/>
              <a:cs typeface="Arial"/>
            </a:endParaRPr>
          </a:p>
          <a:p>
            <a:pPr lvl="0" algn="l" rtl="0">
              <a:lnSpc>
                <a:spcPct val="115000"/>
              </a:lnSpc>
              <a:buBlip>
                <a:blip r:embed="rId2"/>
              </a:buBlip>
            </a:pPr>
            <a:r>
              <a:rPr lang="en-US" sz="2800" dirty="0">
                <a:effectLst/>
                <a:latin typeface="Arial Rounded MT Bold" panose="020F0704030504030204" pitchFamily="34" charset="0"/>
                <a:ea typeface="Times New Roman"/>
                <a:cs typeface="Arial"/>
              </a:rPr>
              <a:t>Note 3: The more distal intestinal obstruction, the more marked are the accompanying symptoms of abdominal distension and intestinal colic</a:t>
            </a:r>
            <a:endParaRPr lang="en-US" sz="2800" dirty="0">
              <a:latin typeface="Arial Rounded MT Bold" panose="020F0704030504030204" pitchFamily="34" charset="0"/>
              <a:ea typeface="Calibri"/>
              <a:cs typeface="Arial"/>
            </a:endParaRPr>
          </a:p>
          <a:p>
            <a:pPr algn="l" rtl="0"/>
            <a:endParaRPr lang="ar-IQ" sz="2800" dirty="0">
              <a:latin typeface="Arial Rounded MT Bold" panose="020F07040305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13"/>
          <a:stretch/>
        </p:blipFill>
        <p:spPr>
          <a:xfrm>
            <a:off x="6624353" y="5301208"/>
            <a:ext cx="2519648" cy="158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064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188640"/>
            <a:ext cx="6965245" cy="1008112"/>
          </a:xfrm>
        </p:spPr>
        <p:txBody>
          <a:bodyPr>
            <a:normAutofit/>
          </a:bodyPr>
          <a:lstStyle/>
          <a:p>
            <a:r>
              <a:rPr lang="en-US" sz="3200" b="1" dirty="0">
                <a:ln w="1905"/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Rounded MT Bold" panose="020F0704030504030204" pitchFamily="34" charset="0"/>
                <a:ea typeface="Calibri"/>
              </a:rPr>
              <a:t>HAEMATEMESIS </a:t>
            </a:r>
            <a:endParaRPr lang="ar-IQ" sz="3200" b="1" dirty="0">
              <a:ln w="1905"/>
              <a:solidFill>
                <a:schemeClr val="accent6">
                  <a:lumMod val="60000"/>
                  <a:lumOff val="4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1052736"/>
            <a:ext cx="7776864" cy="4824536"/>
          </a:xfrm>
        </p:spPr>
        <p:txBody>
          <a:bodyPr>
            <a:noAutofit/>
          </a:bodyPr>
          <a:lstStyle/>
          <a:p>
            <a:pPr mar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600" dirty="0">
                <a:effectLst/>
                <a:latin typeface="Arial Rounded MT Bold" panose="020F0704030504030204" pitchFamily="34" charset="0"/>
                <a:ea typeface="Calibri"/>
                <a:cs typeface="Arial"/>
              </a:rPr>
              <a:t>Haematemesis is vomiting blood</a:t>
            </a:r>
            <a:endParaRPr lang="en-US" sz="2600" dirty="0">
              <a:latin typeface="Arial Rounded MT Bold" panose="020F0704030504030204" pitchFamily="34" charset="0"/>
              <a:ea typeface="Calibri"/>
              <a:cs typeface="Arial"/>
            </a:endParaRPr>
          </a:p>
          <a:p>
            <a:pPr lvl="0" algn="l" rtl="0">
              <a:lnSpc>
                <a:spcPct val="115000"/>
              </a:lnSpc>
              <a:buBlip>
                <a:blip r:embed="rId2"/>
              </a:buBlip>
            </a:pPr>
            <a:r>
              <a:rPr lang="en-US" sz="2600" dirty="0">
                <a:effectLst/>
                <a:latin typeface="Arial Rounded MT Bold" panose="020F0704030504030204" pitchFamily="34" charset="0"/>
                <a:ea typeface="Calibri"/>
                <a:cs typeface="Arial"/>
              </a:rPr>
              <a:t>Fresh and red</a:t>
            </a:r>
            <a:endParaRPr lang="en-US" sz="2600" dirty="0">
              <a:latin typeface="Arial Rounded MT Bold" panose="020F0704030504030204" pitchFamily="34" charset="0"/>
              <a:ea typeface="Calibri"/>
              <a:cs typeface="Arial"/>
            </a:endParaRPr>
          </a:p>
          <a:p>
            <a:pPr lvl="0" algn="l" rtl="0">
              <a:lnSpc>
                <a:spcPct val="115000"/>
              </a:lnSpc>
              <a:buBlip>
                <a:blip r:embed="rId2"/>
              </a:buBlip>
            </a:pPr>
            <a:r>
              <a:rPr lang="en-US" sz="2600" dirty="0">
                <a:effectLst/>
                <a:latin typeface="Arial Rounded MT Bold" panose="020F0704030504030204" pitchFamily="34" charset="0"/>
                <a:ea typeface="Calibri"/>
                <a:cs typeface="Arial"/>
              </a:rPr>
              <a:t>Degraded by gastric pepsin, when it is dark in colour and resembles 'coffee grounds'. </a:t>
            </a:r>
            <a:endParaRPr lang="en-US" sz="2600" dirty="0">
              <a:latin typeface="Arial Rounded MT Bold" panose="020F0704030504030204" pitchFamily="34" charset="0"/>
              <a:ea typeface="Calibri"/>
              <a:cs typeface="Arial"/>
            </a:endParaRPr>
          </a:p>
          <a:p>
            <a:pPr lvl="0" algn="l" rtl="0">
              <a:lnSpc>
                <a:spcPct val="115000"/>
              </a:lnSpc>
              <a:buFont typeface="Wingdings" panose="05000000000000000000" pitchFamily="2" charset="2"/>
              <a:buChar char="q"/>
            </a:pPr>
            <a:r>
              <a:rPr lang="en-US" sz="2600" dirty="0">
                <a:effectLst/>
                <a:latin typeface="Arial Rounded MT Bold" panose="020F0704030504030204" pitchFamily="34" charset="0"/>
                <a:ea typeface="Calibri"/>
                <a:cs typeface="Times New Roman"/>
              </a:rPr>
              <a:t>If the source of bleeding is above the gastro-oesophageal sphincter, e.g. from oesophageal varices, fresh blood wells up in the mouth rather than being actively vomited</a:t>
            </a:r>
            <a:endParaRPr lang="en-US" sz="2600" dirty="0">
              <a:latin typeface="Arial Rounded MT Bold" panose="020F0704030504030204" pitchFamily="34" charset="0"/>
              <a:ea typeface="Calibri"/>
              <a:cs typeface="Times New Roman"/>
            </a:endParaRPr>
          </a:p>
          <a:p>
            <a:pPr algn="l" rtl="0">
              <a:buFont typeface="Wingdings" panose="05000000000000000000" pitchFamily="2" charset="2"/>
              <a:buChar char="q"/>
            </a:pPr>
            <a:r>
              <a:rPr lang="en-US" sz="2600" dirty="0">
                <a:effectLst/>
                <a:latin typeface="Arial Rounded MT Bold" panose="020F0704030504030204" pitchFamily="34" charset="0"/>
                <a:ea typeface="Calibri"/>
              </a:rPr>
              <a:t>A lower oesophageal (Mallory-Weiss) the patient vomits forcefully several times; fresh blood only appears after the initial vomit</a:t>
            </a:r>
            <a:endParaRPr lang="ar-IQ" sz="2600" dirty="0">
              <a:latin typeface="Arial Rounded MT Bold" panose="020F07040305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44624"/>
            <a:ext cx="1872208" cy="21854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91398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08"/>
          <a:stretch/>
        </p:blipFill>
        <p:spPr>
          <a:xfrm>
            <a:off x="1043608" y="1412776"/>
            <a:ext cx="3395798" cy="362492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484784"/>
            <a:ext cx="4138383" cy="3556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9376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196752"/>
            <a:ext cx="7143750" cy="4238625"/>
          </a:xfrm>
        </p:spPr>
      </p:pic>
    </p:spTree>
    <p:extLst>
      <p:ext uri="{BB962C8B-B14F-4D97-AF65-F5344CB8AC3E}">
        <p14:creationId xmlns:p14="http://schemas.microsoft.com/office/powerpoint/2010/main" val="24176303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548680"/>
            <a:ext cx="7992888" cy="4032448"/>
          </a:xfrm>
        </p:spPr>
        <p:txBody>
          <a:bodyPr>
            <a:noAutofit/>
          </a:bodyPr>
          <a:lstStyle/>
          <a:p>
            <a:pPr marL="114300" indent="0" algn="l" rtl="0">
              <a:spcAft>
                <a:spcPts val="0"/>
              </a:spcAft>
              <a:buNone/>
            </a:pPr>
            <a:r>
              <a:rPr lang="en-US" sz="2600" dirty="0">
                <a:effectLst/>
                <a:latin typeface="Arial Rounded MT Bold" panose="020F0704030504030204" pitchFamily="34" charset="0"/>
                <a:ea typeface="Calibri"/>
                <a:cs typeface="Arial"/>
              </a:rPr>
              <a:t>Causes of Haematemesis e.g.</a:t>
            </a:r>
            <a:endParaRPr lang="en-US" sz="2600" dirty="0">
              <a:latin typeface="Arial Rounded MT Bold" panose="020F0704030504030204" pitchFamily="34" charset="0"/>
              <a:ea typeface="Calibri"/>
              <a:cs typeface="Arial"/>
            </a:endParaRPr>
          </a:p>
          <a:p>
            <a:pPr lvl="0" algn="l" rtl="0">
              <a:spcAft>
                <a:spcPts val="1000"/>
              </a:spcAft>
              <a:buSzPts val="1000"/>
              <a:buBlip>
                <a:blip r:embed="rId2"/>
              </a:buBlip>
              <a:tabLst>
                <a:tab pos="457200" algn="l"/>
              </a:tabLst>
            </a:pPr>
            <a:r>
              <a:rPr lang="en-US" sz="2600" dirty="0">
                <a:effectLst/>
                <a:latin typeface="Arial Rounded MT Bold" panose="020F0704030504030204" pitchFamily="34" charset="0"/>
                <a:ea typeface="Times New Roman"/>
                <a:cs typeface="Arial"/>
              </a:rPr>
              <a:t>Gastric ulcer </a:t>
            </a:r>
            <a:endParaRPr lang="en-US" sz="2600" dirty="0">
              <a:latin typeface="Arial Rounded MT Bold" panose="020F0704030504030204" pitchFamily="34" charset="0"/>
              <a:ea typeface="Calibri"/>
              <a:cs typeface="Arial"/>
            </a:endParaRPr>
          </a:p>
          <a:p>
            <a:pPr lvl="0" algn="l" rtl="0">
              <a:spcAft>
                <a:spcPts val="1000"/>
              </a:spcAft>
              <a:buSzPts val="1000"/>
              <a:buBlip>
                <a:blip r:embed="rId2"/>
              </a:buBlip>
              <a:tabLst>
                <a:tab pos="457200" algn="l"/>
              </a:tabLst>
            </a:pPr>
            <a:r>
              <a:rPr lang="en-US" sz="2600" dirty="0">
                <a:effectLst/>
                <a:latin typeface="Arial Rounded MT Bold" panose="020F0704030504030204" pitchFamily="34" charset="0"/>
                <a:ea typeface="Times New Roman"/>
                <a:cs typeface="Arial"/>
              </a:rPr>
              <a:t>Duodenal ulcer </a:t>
            </a:r>
            <a:endParaRPr lang="en-US" sz="2600" dirty="0">
              <a:latin typeface="Arial Rounded MT Bold" panose="020F0704030504030204" pitchFamily="34" charset="0"/>
              <a:ea typeface="Calibri"/>
              <a:cs typeface="Arial"/>
            </a:endParaRPr>
          </a:p>
          <a:p>
            <a:pPr lvl="0" algn="l" rtl="0">
              <a:spcAft>
                <a:spcPts val="1000"/>
              </a:spcAft>
              <a:buSzPts val="1000"/>
              <a:buBlip>
                <a:blip r:embed="rId2"/>
              </a:buBlip>
              <a:tabLst>
                <a:tab pos="457200" algn="l"/>
              </a:tabLst>
            </a:pPr>
            <a:r>
              <a:rPr lang="en-US" sz="2600" dirty="0">
                <a:effectLst/>
                <a:latin typeface="Arial Rounded MT Bold" panose="020F0704030504030204" pitchFamily="34" charset="0"/>
                <a:ea typeface="Times New Roman"/>
                <a:cs typeface="Arial"/>
              </a:rPr>
              <a:t>Oesophago-gastric varices </a:t>
            </a:r>
            <a:endParaRPr lang="en-US" sz="2600" dirty="0">
              <a:latin typeface="Arial Rounded MT Bold" panose="020F0704030504030204" pitchFamily="34" charset="0"/>
              <a:ea typeface="Calibri"/>
              <a:cs typeface="Arial"/>
            </a:endParaRPr>
          </a:p>
          <a:p>
            <a:pPr lvl="0" algn="l" rtl="0">
              <a:spcAft>
                <a:spcPts val="1000"/>
              </a:spcAft>
              <a:buSzPts val="1000"/>
              <a:buBlip>
                <a:blip r:embed="rId2"/>
              </a:buBlip>
              <a:tabLst>
                <a:tab pos="457200" algn="l"/>
              </a:tabLst>
            </a:pPr>
            <a:r>
              <a:rPr lang="en-US" sz="2600" dirty="0">
                <a:effectLst/>
                <a:latin typeface="Arial Rounded MT Bold" panose="020F0704030504030204" pitchFamily="34" charset="0"/>
                <a:ea typeface="Times New Roman"/>
                <a:cs typeface="Arial"/>
              </a:rPr>
              <a:t>Mallory-Weiss tear</a:t>
            </a:r>
            <a:endParaRPr lang="en-US" sz="2600" dirty="0">
              <a:latin typeface="Arial Rounded MT Bold" panose="020F0704030504030204" pitchFamily="34" charset="0"/>
              <a:ea typeface="Calibri"/>
              <a:cs typeface="Arial"/>
            </a:endParaRPr>
          </a:p>
          <a:p>
            <a:pPr lvl="0" algn="l" rtl="0">
              <a:buFont typeface="Sylfaen"/>
              <a:buChar char="Θ"/>
            </a:pPr>
            <a:r>
              <a:rPr lang="en-US" sz="2600" dirty="0">
                <a:effectLst/>
                <a:latin typeface="Arial Rounded MT Bold" panose="020F0704030504030204" pitchFamily="34" charset="0"/>
                <a:ea typeface="Calibri"/>
                <a:cs typeface="Arial"/>
              </a:rPr>
              <a:t>Note: Cancers of the stomach or the esophagus rarely present with haematemesis</a:t>
            </a:r>
            <a:endParaRPr lang="en-US" sz="2600" dirty="0">
              <a:latin typeface="Arial Rounded MT Bold" panose="020F0704030504030204" pitchFamily="34" charset="0"/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68289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856" y="404664"/>
            <a:ext cx="8002787" cy="6439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1619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662"/>
          <a:stretch/>
        </p:blipFill>
        <p:spPr>
          <a:xfrm>
            <a:off x="1115616" y="1556792"/>
            <a:ext cx="7627716" cy="3446120"/>
          </a:xfrm>
        </p:spPr>
      </p:pic>
    </p:spTree>
    <p:extLst>
      <p:ext uri="{BB962C8B-B14F-4D97-AF65-F5344CB8AC3E}">
        <p14:creationId xmlns:p14="http://schemas.microsoft.com/office/powerpoint/2010/main" val="33900351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196752"/>
            <a:ext cx="8046156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274527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332656"/>
            <a:ext cx="7704856" cy="739209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rtl="0">
              <a:lnSpc>
                <a:spcPct val="115000"/>
              </a:lnSpc>
              <a:spcAft>
                <a:spcPts val="1000"/>
              </a:spcAft>
            </a:pPr>
            <a:r>
              <a:rPr lang="en-US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Rounded MT Bold" panose="020F0704030504030204" pitchFamily="34" charset="0"/>
                <a:ea typeface="Calibri"/>
                <a:cs typeface="Arial"/>
              </a:rPr>
              <a:t>Anorexia &amp; Weight Loss</a:t>
            </a:r>
            <a:endParaRPr lang="ar-IQ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1268760"/>
            <a:ext cx="8136904" cy="4248472"/>
          </a:xfrm>
        </p:spPr>
        <p:txBody>
          <a:bodyPr>
            <a:noAutofit/>
          </a:bodyPr>
          <a:lstStyle/>
          <a:p>
            <a:pPr marL="0" indent="0" algn="l" rtl="0">
              <a:lnSpc>
                <a:spcPct val="115000"/>
              </a:lnSpc>
              <a:spcAft>
                <a:spcPts val="0"/>
              </a:spcAft>
              <a:buNone/>
            </a:pPr>
            <a:r>
              <a:rPr lang="en-US" sz="2600" dirty="0">
                <a:effectLst/>
                <a:latin typeface="Arial Rounded MT Bold" panose="020F0704030504030204" pitchFamily="34" charset="0"/>
                <a:ea typeface="Calibri"/>
                <a:cs typeface="Arial"/>
              </a:rPr>
              <a:t>Anorexia is loss of appetite</a:t>
            </a:r>
            <a:endParaRPr lang="en-US" sz="2600" dirty="0">
              <a:latin typeface="Arial Rounded MT Bold" panose="020F0704030504030204" pitchFamily="34" charset="0"/>
              <a:ea typeface="Calibri"/>
              <a:cs typeface="Arial"/>
            </a:endParaRPr>
          </a:p>
          <a:p>
            <a:pPr marL="0" indent="0" algn="l" rtl="0">
              <a:lnSpc>
                <a:spcPct val="115000"/>
              </a:lnSpc>
              <a:spcAft>
                <a:spcPts val="0"/>
              </a:spcAft>
              <a:buNone/>
            </a:pPr>
            <a:r>
              <a:rPr lang="en-US" sz="2600" dirty="0">
                <a:effectLst/>
                <a:latin typeface="Arial Rounded MT Bold" panose="020F0704030504030204" pitchFamily="34" charset="0"/>
                <a:ea typeface="Calibri"/>
                <a:cs typeface="Arial"/>
              </a:rPr>
              <a:t>Weight loss occurs when energy expenditure exceeds calorie intake </a:t>
            </a:r>
            <a:endParaRPr lang="en-US" sz="2600" dirty="0">
              <a:latin typeface="Arial Rounded MT Bold" panose="020F0704030504030204" pitchFamily="34" charset="0"/>
              <a:ea typeface="Calibri"/>
              <a:cs typeface="Arial"/>
            </a:endParaRPr>
          </a:p>
          <a:p>
            <a:pPr marL="0" indent="0" algn="l" rtl="0">
              <a:lnSpc>
                <a:spcPct val="115000"/>
              </a:lnSpc>
              <a:spcAft>
                <a:spcPts val="0"/>
              </a:spcAft>
              <a:buNone/>
            </a:pPr>
            <a:r>
              <a:rPr lang="en-US" sz="2600" dirty="0">
                <a:effectLst/>
                <a:latin typeface="Arial Rounded MT Bold" panose="020F0704030504030204" pitchFamily="34" charset="0"/>
                <a:ea typeface="Calibri"/>
                <a:cs typeface="Arial"/>
              </a:rPr>
              <a:t>Weight loss is common in </a:t>
            </a:r>
            <a:endParaRPr lang="en-US" sz="2600" dirty="0">
              <a:latin typeface="Arial Rounded MT Bold" panose="020F0704030504030204" pitchFamily="34" charset="0"/>
              <a:ea typeface="Calibri"/>
              <a:cs typeface="Arial"/>
            </a:endParaRPr>
          </a:p>
          <a:p>
            <a:pPr lvl="0" algn="l" rtl="0">
              <a:lnSpc>
                <a:spcPct val="115000"/>
              </a:lnSpc>
              <a:buFont typeface="Symbol"/>
              <a:buChar char=""/>
            </a:pPr>
            <a:r>
              <a:rPr lang="en-US" sz="2600" dirty="0">
                <a:effectLst/>
                <a:latin typeface="Arial Rounded MT Bold" panose="020F0704030504030204" pitchFamily="34" charset="0"/>
                <a:ea typeface="Calibri"/>
                <a:cs typeface="Arial"/>
              </a:rPr>
              <a:t>Malignancies of the upper gastrointestinal tract (cancer cachexia </a:t>
            </a:r>
            <a:r>
              <a:rPr lang="ar-SA" sz="2600" dirty="0">
                <a:latin typeface="Arial Rounded MT Bold" panose="020F0704030504030204" pitchFamily="34" charset="0"/>
                <a:ea typeface="Calibri"/>
              </a:rPr>
              <a:t>(</a:t>
            </a:r>
            <a:endParaRPr lang="en-US" sz="2600" dirty="0">
              <a:latin typeface="Arial Rounded MT Bold" panose="020F0704030504030204" pitchFamily="34" charset="0"/>
              <a:ea typeface="Calibri"/>
              <a:cs typeface="Arial"/>
            </a:endParaRPr>
          </a:p>
          <a:p>
            <a:pPr lvl="0" algn="l" rtl="0">
              <a:lnSpc>
                <a:spcPct val="115000"/>
              </a:lnSpc>
              <a:buFont typeface="Symbol"/>
              <a:buChar char=""/>
            </a:pPr>
            <a:r>
              <a:rPr lang="en-US" sz="2600" dirty="0">
                <a:effectLst/>
                <a:latin typeface="Arial Rounded MT Bold" panose="020F0704030504030204" pitchFamily="34" charset="0"/>
                <a:ea typeface="Calibri"/>
                <a:cs typeface="Arial"/>
              </a:rPr>
              <a:t>Inflammatory gastrointestinal disorders, e.g. Pancreatitis or inflammatory bowel disease</a:t>
            </a:r>
            <a:endParaRPr lang="en-US" sz="2600" dirty="0">
              <a:latin typeface="Arial Rounded MT Bold" panose="020F0704030504030204" pitchFamily="34" charset="0"/>
              <a:ea typeface="Calibri"/>
              <a:cs typeface="Arial"/>
            </a:endParaRPr>
          </a:p>
          <a:p>
            <a:pPr lvl="0" algn="l" rtl="0">
              <a:lnSpc>
                <a:spcPct val="115000"/>
              </a:lnSpc>
              <a:buFont typeface="Symbol"/>
              <a:buChar char=""/>
            </a:pPr>
            <a:r>
              <a:rPr lang="en-US" sz="2600" dirty="0">
                <a:effectLst/>
                <a:latin typeface="Arial Rounded MT Bold" panose="020F0704030504030204" pitchFamily="34" charset="0"/>
                <a:ea typeface="Calibri"/>
                <a:cs typeface="Arial"/>
              </a:rPr>
              <a:t>Chronic liver disease </a:t>
            </a:r>
            <a:endParaRPr lang="en-US" sz="2600" dirty="0">
              <a:latin typeface="Arial Rounded MT Bold" panose="020F0704030504030204" pitchFamily="34" charset="0"/>
              <a:ea typeface="Calibri"/>
              <a:cs typeface="Arial"/>
            </a:endParaRPr>
          </a:p>
          <a:p>
            <a:pPr algn="l" rtl="0"/>
            <a:endParaRPr lang="ar-IQ" sz="2600" dirty="0">
              <a:latin typeface="Arial Rounded MT Bold" panose="020F07040305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5310463"/>
            <a:ext cx="1944216" cy="1524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978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332656"/>
            <a:ext cx="6965245" cy="883226"/>
          </a:xfrm>
        </p:spPr>
        <p:txBody>
          <a:bodyPr>
            <a:normAutofit/>
          </a:bodyPr>
          <a:lstStyle/>
          <a:p>
            <a:pPr marL="4572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</a:pPr>
            <a:r>
              <a:rPr lang="en-US" sz="3200" b="1" dirty="0">
                <a:ln w="1905"/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Rounded MT Bold" panose="020F0704030504030204" pitchFamily="34" charset="0"/>
                <a:ea typeface="Calibri"/>
                <a:cs typeface="Arial"/>
              </a:rPr>
              <a:t>Abdominal Pain</a:t>
            </a:r>
            <a:endParaRPr lang="ar-IQ" sz="3200" b="1" dirty="0">
              <a:ln w="1905"/>
              <a:solidFill>
                <a:schemeClr val="accent6">
                  <a:lumMod val="60000"/>
                  <a:lumOff val="4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2344" y="1253520"/>
            <a:ext cx="7920880" cy="3183592"/>
          </a:xfrm>
        </p:spPr>
        <p:txBody>
          <a:bodyPr>
            <a:noAutofit/>
          </a:bodyPr>
          <a:lstStyle/>
          <a:p>
            <a:pPr marL="0" lvl="0" indent="0" algn="l" rtl="0">
              <a:lnSpc>
                <a:spcPct val="80000"/>
              </a:lnSpc>
              <a:buNone/>
            </a:pPr>
            <a:r>
              <a:rPr lang="en-US" sz="2800" dirty="0">
                <a:effectLst/>
                <a:latin typeface="Arial Rounded MT Bold" panose="020F0704030504030204" pitchFamily="34" charset="0"/>
                <a:ea typeface="Calibri"/>
                <a:cs typeface="Arial"/>
              </a:rPr>
              <a:t>Visceral pain (</a:t>
            </a:r>
            <a:r>
              <a:rPr lang="en-GB" sz="2800" dirty="0">
                <a:effectLst/>
                <a:latin typeface="Arial Rounded MT Bold" panose="020F0704030504030204" pitchFamily="34" charset="0"/>
                <a:ea typeface="Calibri"/>
                <a:cs typeface="Arial"/>
              </a:rPr>
              <a:t>autonomic innervation T5-L2) </a:t>
            </a:r>
            <a:r>
              <a:rPr lang="en-US" sz="2800" dirty="0">
                <a:effectLst/>
                <a:latin typeface="Arial Rounded MT Bold" panose="020F0704030504030204" pitchFamily="34" charset="0"/>
                <a:ea typeface="Calibri"/>
                <a:cs typeface="Arial"/>
              </a:rPr>
              <a:t>results from </a:t>
            </a:r>
            <a:endParaRPr lang="en-US" sz="2800" dirty="0">
              <a:latin typeface="Arial Rounded MT Bold" panose="020F0704030504030204" pitchFamily="34" charset="0"/>
              <a:ea typeface="Calibri"/>
              <a:cs typeface="Arial"/>
            </a:endParaRPr>
          </a:p>
          <a:p>
            <a:pPr lvl="0" algn="l" rtl="0">
              <a:lnSpc>
                <a:spcPct val="80000"/>
              </a:lnSpc>
              <a:buFont typeface="+mj-lt"/>
              <a:buAutoNum type="arabicParenR"/>
            </a:pPr>
            <a:r>
              <a:rPr lang="en-US" sz="2800" dirty="0">
                <a:effectLst/>
                <a:latin typeface="Arial Rounded MT Bold" panose="020F0704030504030204" pitchFamily="34" charset="0"/>
                <a:ea typeface="Calibri"/>
                <a:cs typeface="Arial"/>
              </a:rPr>
              <a:t>Distension of hollow organs</a:t>
            </a:r>
            <a:endParaRPr lang="en-US" sz="2800" dirty="0">
              <a:latin typeface="Arial Rounded MT Bold" panose="020F0704030504030204" pitchFamily="34" charset="0"/>
              <a:ea typeface="Calibri"/>
              <a:cs typeface="Arial"/>
            </a:endParaRPr>
          </a:p>
          <a:p>
            <a:pPr lvl="0" algn="l" rtl="0">
              <a:lnSpc>
                <a:spcPct val="80000"/>
              </a:lnSpc>
              <a:buFont typeface="+mj-lt"/>
              <a:buAutoNum type="arabicParenR"/>
            </a:pPr>
            <a:r>
              <a:rPr lang="en-US" sz="2800" dirty="0">
                <a:effectLst/>
                <a:latin typeface="Arial Rounded MT Bold" panose="020F0704030504030204" pitchFamily="34" charset="0"/>
                <a:ea typeface="Calibri"/>
                <a:cs typeface="Arial"/>
              </a:rPr>
              <a:t>Mesenteric traction </a:t>
            </a:r>
            <a:endParaRPr lang="en-US" sz="2800" dirty="0">
              <a:latin typeface="Arial Rounded MT Bold" panose="020F0704030504030204" pitchFamily="34" charset="0"/>
              <a:ea typeface="Calibri"/>
              <a:cs typeface="Arial"/>
            </a:endParaRPr>
          </a:p>
          <a:p>
            <a:pPr lvl="0" algn="l" rtl="0">
              <a:lnSpc>
                <a:spcPct val="80000"/>
              </a:lnSpc>
              <a:buFont typeface="+mj-lt"/>
              <a:buAutoNum type="arabicParenR"/>
            </a:pPr>
            <a:r>
              <a:rPr lang="en-US" sz="2800" dirty="0">
                <a:effectLst/>
                <a:latin typeface="Arial Rounded MT Bold" panose="020F0704030504030204" pitchFamily="34" charset="0"/>
                <a:ea typeface="Calibri"/>
                <a:cs typeface="Arial"/>
              </a:rPr>
              <a:t>Excessive smooth muscle contraction</a:t>
            </a:r>
            <a:endParaRPr lang="en-US" sz="2800" dirty="0">
              <a:latin typeface="Arial Rounded MT Bold" panose="020F0704030504030204" pitchFamily="34" charset="0"/>
              <a:ea typeface="Calibri"/>
              <a:cs typeface="Arial"/>
            </a:endParaRPr>
          </a:p>
          <a:p>
            <a:pPr lvl="0" algn="l" rtl="0">
              <a:lnSpc>
                <a:spcPct val="80000"/>
              </a:lnSpc>
              <a:buBlip>
                <a:blip r:embed="rId2"/>
              </a:buBlip>
            </a:pPr>
            <a:r>
              <a:rPr lang="en-US" sz="2800" dirty="0">
                <a:effectLst/>
                <a:latin typeface="Arial Rounded MT Bold" panose="020F0704030504030204" pitchFamily="34" charset="0"/>
                <a:ea typeface="Calibri"/>
                <a:cs typeface="Arial"/>
              </a:rPr>
              <a:t>Visceral pain is experienced as a deep poorly localized sensation in the midline</a:t>
            </a:r>
            <a:endParaRPr lang="en-US" sz="2800" dirty="0">
              <a:latin typeface="Arial Rounded MT Bold" panose="020F0704030504030204" pitchFamily="34" charset="0"/>
              <a:ea typeface="Calibri"/>
              <a:cs typeface="Arial"/>
            </a:endParaRPr>
          </a:p>
          <a:p>
            <a:pPr algn="l" rtl="0"/>
            <a:endParaRPr lang="ar-IQ" sz="2800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7231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1052736"/>
            <a:ext cx="7344816" cy="4886357"/>
          </a:xfrm>
        </p:spPr>
        <p:txBody>
          <a:bodyPr/>
          <a:lstStyle/>
          <a:p>
            <a:pPr marL="0" lvl="0" indent="0" algn="l" rtl="0">
              <a:lnSpc>
                <a:spcPct val="115000"/>
              </a:lnSpc>
              <a:buNone/>
            </a:pPr>
            <a:r>
              <a:rPr lang="en-US" sz="2800" dirty="0">
                <a:latin typeface="Arial Rounded MT Bold" panose="020F0704030504030204" pitchFamily="34" charset="0"/>
                <a:ea typeface="Calibri"/>
                <a:cs typeface="Arial"/>
              </a:rPr>
              <a:t>Somatic pain (innervated by the intercostal (spinal) nerves ) is caused by Irritation of the parietal peritoneum </a:t>
            </a:r>
          </a:p>
          <a:p>
            <a:pPr lvl="0" algn="l" rtl="0">
              <a:lnSpc>
                <a:spcPct val="115000"/>
              </a:lnSpc>
              <a:buBlip>
                <a:blip r:embed="rId2"/>
              </a:buBlip>
            </a:pPr>
            <a:r>
              <a:rPr lang="en-US" sz="2800" dirty="0">
                <a:latin typeface="Arial Rounded MT Bold" panose="020F0704030504030204" pitchFamily="34" charset="0"/>
                <a:ea typeface="Calibri"/>
                <a:cs typeface="Arial"/>
              </a:rPr>
              <a:t>Somatic pain is localized to the area of inflammation </a:t>
            </a:r>
          </a:p>
          <a:p>
            <a:endParaRPr lang="ar-IQ" sz="2800" dirty="0"/>
          </a:p>
        </p:txBody>
      </p:sp>
    </p:spTree>
    <p:extLst>
      <p:ext uri="{BB962C8B-B14F-4D97-AF65-F5344CB8AC3E}">
        <p14:creationId xmlns:p14="http://schemas.microsoft.com/office/powerpoint/2010/main" val="777188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620688"/>
            <a:ext cx="7584842" cy="56886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026494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189" y="1052736"/>
            <a:ext cx="8076307" cy="45259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793240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692696"/>
            <a:ext cx="7560840" cy="4238285"/>
          </a:xfrm>
        </p:spPr>
        <p:txBody>
          <a:bodyPr>
            <a:noAutofit/>
          </a:bodyPr>
          <a:lstStyle/>
          <a:p>
            <a:pPr marL="0" indent="0" algn="l" rtl="0">
              <a:lnSpc>
                <a:spcPct val="115000"/>
              </a:lnSpc>
              <a:spcAft>
                <a:spcPts val="0"/>
              </a:spcAft>
              <a:buNone/>
            </a:pPr>
            <a:r>
              <a:rPr lang="en-US" sz="2800" dirty="0">
                <a:effectLst/>
                <a:latin typeface="Arial Rounded MT Bold" panose="020F0704030504030204" pitchFamily="34" charset="0"/>
                <a:ea typeface="Calibri"/>
                <a:cs typeface="Arial"/>
              </a:rPr>
              <a:t>Notes</a:t>
            </a:r>
            <a:endParaRPr lang="en-US" sz="2800" dirty="0">
              <a:latin typeface="Arial Rounded MT Bold" panose="020F0704030504030204" pitchFamily="34" charset="0"/>
              <a:ea typeface="Calibri"/>
              <a:cs typeface="Arial"/>
            </a:endParaRPr>
          </a:p>
          <a:p>
            <a:pPr algn="l" rtl="0">
              <a:lnSpc>
                <a:spcPct val="115000"/>
              </a:lnSpc>
              <a:buFont typeface="Wingdings" panose="05000000000000000000" pitchFamily="2" charset="2"/>
              <a:buChar char="q"/>
            </a:pPr>
            <a:r>
              <a:rPr lang="en-US" sz="2800" dirty="0">
                <a:effectLst/>
                <a:latin typeface="Arial Rounded MT Bold" panose="020F0704030504030204" pitchFamily="34" charset="0"/>
                <a:ea typeface="Calibri"/>
                <a:cs typeface="Arial"/>
              </a:rPr>
              <a:t>Note 1: Pain arising from foregut structures (Stomach, Pancreas, Liver and Biliary system) is localized above the umbilicus </a:t>
            </a:r>
            <a:endParaRPr lang="en-US" sz="2800" dirty="0">
              <a:latin typeface="Arial Rounded MT Bold" panose="020F0704030504030204" pitchFamily="34" charset="0"/>
              <a:ea typeface="Calibri"/>
              <a:cs typeface="Arial"/>
            </a:endParaRPr>
          </a:p>
          <a:p>
            <a:pPr algn="l" rtl="0">
              <a:lnSpc>
                <a:spcPct val="115000"/>
              </a:lnSpc>
              <a:buFont typeface="Wingdings" panose="05000000000000000000" pitchFamily="2" charset="2"/>
              <a:buChar char="q"/>
            </a:pPr>
            <a:r>
              <a:rPr lang="en-US" sz="2800" dirty="0">
                <a:effectLst/>
                <a:latin typeface="Arial Rounded MT Bold" panose="020F0704030504030204" pitchFamily="34" charset="0"/>
                <a:ea typeface="Calibri"/>
                <a:cs typeface="Arial"/>
              </a:rPr>
              <a:t>Note 2: Pain arising from the small intestine, e.g. small intestinal obstruction, is felt around the umbilicus (periumbilical) </a:t>
            </a:r>
            <a:endParaRPr lang="en-US" sz="2800" dirty="0">
              <a:latin typeface="Arial Rounded MT Bold" panose="020F0704030504030204" pitchFamily="34" charset="0"/>
              <a:ea typeface="Calibri"/>
              <a:cs typeface="Arial"/>
            </a:endParaRPr>
          </a:p>
          <a:p>
            <a:pPr algn="l" rtl="0">
              <a:lnSpc>
                <a:spcPct val="115000"/>
              </a:lnSpc>
              <a:buFont typeface="Wingdings" panose="05000000000000000000" pitchFamily="2" charset="2"/>
              <a:buChar char="q"/>
            </a:pPr>
            <a:r>
              <a:rPr lang="en-US" sz="2800" dirty="0">
                <a:effectLst/>
                <a:latin typeface="Arial Rounded MT Bold" panose="020F0704030504030204" pitchFamily="34" charset="0"/>
                <a:ea typeface="Calibri"/>
                <a:cs typeface="Arial"/>
              </a:rPr>
              <a:t>Note 3: Pain arising Colon is typically felt below the umbilicus </a:t>
            </a:r>
            <a:endParaRPr lang="en-US" sz="2800" dirty="0">
              <a:latin typeface="Arial Rounded MT Bold" panose="020F0704030504030204" pitchFamily="34" charset="0"/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18039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836712"/>
            <a:ext cx="7560840" cy="5112568"/>
          </a:xfrm>
        </p:spPr>
        <p:txBody>
          <a:bodyPr/>
          <a:lstStyle/>
          <a:p>
            <a:pPr algn="l" rtl="0">
              <a:lnSpc>
                <a:spcPct val="115000"/>
              </a:lnSpc>
              <a:buFont typeface="Wingdings" panose="05000000000000000000" pitchFamily="2" charset="2"/>
              <a:buChar char="q"/>
            </a:pPr>
            <a:r>
              <a:rPr lang="en-US" sz="2800" dirty="0">
                <a:latin typeface="Arial Rounded MT Bold" panose="020F0704030504030204" pitchFamily="34" charset="0"/>
                <a:ea typeface="Calibri"/>
                <a:cs typeface="Arial"/>
              </a:rPr>
              <a:t>Note 4: Pain from unpaired structures such as the pancreas is usually felt in the midline and radiates through to the back</a:t>
            </a:r>
          </a:p>
          <a:p>
            <a:pPr algn="l" rtl="0">
              <a:buFont typeface="Wingdings" panose="05000000000000000000" pitchFamily="2" charset="2"/>
              <a:buChar char="q"/>
            </a:pPr>
            <a:r>
              <a:rPr lang="en-US" sz="2800" dirty="0">
                <a:latin typeface="Arial Rounded MT Bold" panose="020F0704030504030204" pitchFamily="34" charset="0"/>
                <a:ea typeface="Calibri"/>
              </a:rPr>
              <a:t>Note 5: Pain from paired structures usually felt on the affected side e.g. renal colic pain classically radiates from the flank into the groin</a:t>
            </a:r>
            <a:endParaRPr lang="ar-IQ" sz="2800" dirty="0">
              <a:latin typeface="Arial Rounded MT Bold" panose="020F0704030504030204" pitchFamily="34" charset="0"/>
            </a:endParaRPr>
          </a:p>
          <a:p>
            <a:endParaRPr lang="ar-IQ" sz="2800" dirty="0"/>
          </a:p>
        </p:txBody>
      </p:sp>
    </p:spTree>
    <p:extLst>
      <p:ext uri="{BB962C8B-B14F-4D97-AF65-F5344CB8AC3E}">
        <p14:creationId xmlns:p14="http://schemas.microsoft.com/office/powerpoint/2010/main" val="832820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7" y="260648"/>
            <a:ext cx="7632847" cy="739209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rtl="0"/>
            <a:r>
              <a:rPr lang="en-US" sz="3200" b="1" dirty="0">
                <a:ln w="1905"/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Rounded MT Bold" panose="020F0704030504030204" pitchFamily="34" charset="0"/>
                <a:ea typeface="Times New Roman"/>
              </a:rPr>
              <a:t>WIND </a:t>
            </a:r>
            <a:endParaRPr lang="ar-IQ" sz="3200" b="1" dirty="0">
              <a:ln w="1905"/>
              <a:solidFill>
                <a:schemeClr val="accent6">
                  <a:lumMod val="60000"/>
                  <a:lumOff val="4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Rounded MT Bold" panose="020F0704030504030204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93253401"/>
              </p:ext>
            </p:extLst>
          </p:nvPr>
        </p:nvGraphicFramePr>
        <p:xfrm>
          <a:off x="971600" y="2060848"/>
          <a:ext cx="7992888" cy="42382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1124744"/>
            <a:ext cx="1295400" cy="1228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061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2222B61-FD76-406D-AE90-7D7546E18F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C2222B61-FD76-406D-AE90-7D7546E18F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C2222B61-FD76-406D-AE90-7D7546E18F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graphicEl>
                                              <a:dgm id="{C2222B61-FD76-406D-AE90-7D7546E18F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85E9857-2A72-4678-A0C3-BF075A6F72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graphicEl>
                                              <a:dgm id="{385E9857-2A72-4678-A0C3-BF075A6F72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graphicEl>
                                              <a:dgm id="{385E9857-2A72-4678-A0C3-BF075A6F72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dgm id="{385E9857-2A72-4678-A0C3-BF075A6F728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F02B414-E3AC-41D1-83D1-62C7A3B862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graphicEl>
                                              <a:dgm id="{6F02B414-E3AC-41D1-83D1-62C7A3B862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graphicEl>
                                              <a:dgm id="{6F02B414-E3AC-41D1-83D1-62C7A3B862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graphicEl>
                                              <a:dgm id="{6F02B414-E3AC-41D1-83D1-62C7A3B8628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3E78FA0-DC7C-4A33-BE4A-654019898C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graphicEl>
                                              <a:dgm id="{B3E78FA0-DC7C-4A33-BE4A-654019898C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graphicEl>
                                              <a:dgm id="{B3E78FA0-DC7C-4A33-BE4A-654019898C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graphicEl>
                                              <a:dgm id="{B3E78FA0-DC7C-4A33-BE4A-654019898C6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C47E3C8-1C9C-48A0-87DF-97830DCF13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graphicEl>
                                              <a:dgm id="{CC47E3C8-1C9C-48A0-87DF-97830DCF13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>
                                            <p:graphicEl>
                                              <a:dgm id="{CC47E3C8-1C9C-48A0-87DF-97830DCF13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>
                                            <p:graphicEl>
                                              <a:dgm id="{CC47E3C8-1C9C-48A0-87DF-97830DCF131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759160C-7DD8-47FC-848E-76F308AC4A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>
                                            <p:graphicEl>
                                              <a:dgm id="{6759160C-7DD8-47FC-848E-76F308AC4A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>
                                            <p:graphicEl>
                                              <a:dgm id="{6759160C-7DD8-47FC-848E-76F308AC4A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>
                                            <p:graphicEl>
                                              <a:dgm id="{6759160C-7DD8-47FC-848E-76F308AC4A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6DD7F0A-2E7D-415B-9D35-6D79FB3764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graphicEl>
                                              <a:dgm id="{F6DD7F0A-2E7D-415B-9D35-6D79FB3764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>
                                            <p:graphicEl>
                                              <a:dgm id="{F6DD7F0A-2E7D-415B-9D35-6D79FB3764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">
                                            <p:graphicEl>
                                              <a:dgm id="{F6DD7F0A-2E7D-415B-9D35-6D79FB3764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C0BA33A-4FDF-434C-83AE-927F14F5BF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">
                                            <p:graphicEl>
                                              <a:dgm id="{FC0BA33A-4FDF-434C-83AE-927F14F5BF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>
                                            <p:graphicEl>
                                              <a:dgm id="{FC0BA33A-4FDF-434C-83AE-927F14F5BF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">
                                            <p:graphicEl>
                                              <a:dgm id="{FC0BA33A-4FDF-434C-83AE-927F14F5BF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30269E3-7FFD-4BD6-AA32-0A1F1A21CA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">
                                            <p:graphicEl>
                                              <a:dgm id="{E30269E3-7FFD-4BD6-AA32-0A1F1A21CA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">
                                            <p:graphicEl>
                                              <a:dgm id="{E30269E3-7FFD-4BD6-AA32-0A1F1A21CA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">
                                            <p:graphicEl>
                                              <a:dgm id="{E30269E3-7FFD-4BD6-AA32-0A1F1A21CA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2C59A1E-3238-4763-B7CF-EC417674FC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">
                                            <p:graphicEl>
                                              <a:dgm id="{72C59A1E-3238-4763-B7CF-EC417674FC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">
                                            <p:graphicEl>
                                              <a:dgm id="{72C59A1E-3238-4763-B7CF-EC417674FC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">
                                            <p:graphicEl>
                                              <a:dgm id="{72C59A1E-3238-4763-B7CF-EC417674FC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77A60F5-4DD6-43CA-A4BD-A571C4F36C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">
                                            <p:graphicEl>
                                              <a:dgm id="{E77A60F5-4DD6-43CA-A4BD-A571C4F36C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">
                                            <p:graphicEl>
                                              <a:dgm id="{E77A60F5-4DD6-43CA-A4BD-A571C4F36C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">
                                            <p:graphicEl>
                                              <a:dgm id="{E77A60F5-4DD6-43CA-A4BD-A571C4F36C5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500"/>
                            </p:stCondLst>
                            <p:childTnLst>
                              <p:par>
                                <p:cTn id="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C9CE364-0E47-4672-B4A2-49E74153C8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">
                                            <p:graphicEl>
                                              <a:dgm id="{7C9CE364-0E47-4672-B4A2-49E74153C8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">
                                            <p:graphicEl>
                                              <a:dgm id="{7C9CE364-0E47-4672-B4A2-49E74153C8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">
                                            <p:graphicEl>
                                              <a:dgm id="{7C9CE364-0E47-4672-B4A2-49E74153C8F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000"/>
                            </p:stCondLst>
                            <p:childTnLst>
                              <p:par>
                                <p:cTn id="7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82B5A15-9394-4FD3-B3DE-71ECCCA311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">
                                            <p:graphicEl>
                                              <a:dgm id="{582B5A15-9394-4FD3-B3DE-71ECCCA311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">
                                            <p:graphicEl>
                                              <a:dgm id="{582B5A15-9394-4FD3-B3DE-71ECCCA311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">
                                            <p:graphicEl>
                                              <a:dgm id="{582B5A15-9394-4FD3-B3DE-71ECCCA311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6500"/>
                            </p:stCondLst>
                            <p:childTnLst>
                              <p:par>
                                <p:cTn id="8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04A8805-45A9-47C7-966E-5F40F31D71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">
                                            <p:graphicEl>
                                              <a:dgm id="{004A8805-45A9-47C7-966E-5F40F31D71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">
                                            <p:graphicEl>
                                              <a:dgm id="{004A8805-45A9-47C7-966E-5F40F31D71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">
                                            <p:graphicEl>
                                              <a:dgm id="{004A8805-45A9-47C7-966E-5F40F31D714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7000"/>
                            </p:stCondLst>
                            <p:childTnLst>
                              <p:par>
                                <p:cTn id="8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52462A8-19EF-4B95-B732-0515C37C5B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">
                                            <p:graphicEl>
                                              <a:dgm id="{752462A8-19EF-4B95-B732-0515C37C5B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">
                                            <p:graphicEl>
                                              <a:dgm id="{752462A8-19EF-4B95-B732-0515C37C5B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4">
                                            <p:graphicEl>
                                              <a:dgm id="{752462A8-19EF-4B95-B732-0515C37C5B2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7500"/>
                            </p:stCondLst>
                            <p:childTnLst>
                              <p:par>
                                <p:cTn id="9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6E2FB7F-E5DE-4ABB-9FB0-54438CD603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4">
                                            <p:graphicEl>
                                              <a:dgm id="{86E2FB7F-E5DE-4ABB-9FB0-54438CD603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">
                                            <p:graphicEl>
                                              <a:dgm id="{86E2FB7F-E5DE-4ABB-9FB0-54438CD603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">
                                            <p:graphicEl>
                                              <a:dgm id="{86E2FB7F-E5DE-4ABB-9FB0-54438CD6033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8000"/>
                            </p:stCondLst>
                            <p:childTnLst>
                              <p:par>
                                <p:cTn id="10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9FAB13F-DE46-43C2-B47F-08A9B763AA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4">
                                            <p:graphicEl>
                                              <a:dgm id="{D9FAB13F-DE46-43C2-B47F-08A9B763AA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">
                                            <p:graphicEl>
                                              <a:dgm id="{D9FAB13F-DE46-43C2-B47F-08A9B763AA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4">
                                            <p:graphicEl>
                                              <a:dgm id="{D9FAB13F-DE46-43C2-B47F-08A9B763AA5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8500"/>
                            </p:stCondLst>
                            <p:childTnLst>
                              <p:par>
                                <p:cTn id="10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91581E3-08F3-4B49-BF78-D1A689C40E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4">
                                            <p:graphicEl>
                                              <a:dgm id="{A91581E3-08F3-4B49-BF78-D1A689C40E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4">
                                            <p:graphicEl>
                                              <a:dgm id="{A91581E3-08F3-4B49-BF78-D1A689C40E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4">
                                            <p:graphicEl>
                                              <a:dgm id="{A91581E3-08F3-4B49-BF78-D1A689C40ED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9000"/>
                            </p:stCondLst>
                            <p:childTnLst>
                              <p:par>
                                <p:cTn id="1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E44B846-B8D3-4937-A772-376EEEBCCC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4">
                                            <p:graphicEl>
                                              <a:dgm id="{AE44B846-B8D3-4937-A772-376EEEBCCC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4">
                                            <p:graphicEl>
                                              <a:dgm id="{AE44B846-B8D3-4937-A772-376EEEBCCC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4">
                                            <p:graphicEl>
                                              <a:dgm id="{AE44B846-B8D3-4937-A772-376EEEBCCC6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9500"/>
                            </p:stCondLst>
                            <p:childTnLst>
                              <p:par>
                                <p:cTn id="1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10D90B2-782D-4347-A7F5-3755083E71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4">
                                            <p:graphicEl>
                                              <a:dgm id="{510D90B2-782D-4347-A7F5-3755083E71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4">
                                            <p:graphicEl>
                                              <a:dgm id="{510D90B2-782D-4347-A7F5-3755083E71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4">
                                            <p:graphicEl>
                                              <a:dgm id="{510D90B2-782D-4347-A7F5-3755083E717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6D1F629-096B-45DE-AEF3-5BF8AB5A22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4">
                                            <p:graphicEl>
                                              <a:dgm id="{26D1F629-096B-45DE-AEF3-5BF8AB5A22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4">
                                            <p:graphicEl>
                                              <a:dgm id="{26D1F629-096B-45DE-AEF3-5BF8AB5A22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4">
                                            <p:graphicEl>
                                              <a:dgm id="{26D1F629-096B-45DE-AEF3-5BF8AB5A22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0500"/>
                            </p:stCondLst>
                            <p:childTnLst>
                              <p:par>
                                <p:cTn id="1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F8F6B39-E181-4668-8E5C-F2764E84C7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4">
                                            <p:graphicEl>
                                              <a:dgm id="{4F8F6B39-E181-4668-8E5C-F2764E84C7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4">
                                            <p:graphicEl>
                                              <a:dgm id="{4F8F6B39-E181-4668-8E5C-F2764E84C7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4">
                                            <p:graphicEl>
                                              <a:dgm id="{4F8F6B39-E181-4668-8E5C-F2764E84C77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052736"/>
            <a:ext cx="8136904" cy="4525963"/>
          </a:xfrm>
        </p:spPr>
        <p:txBody>
          <a:bodyPr/>
          <a:lstStyle/>
          <a:p>
            <a:pPr algn="l" rtl="0"/>
            <a:r>
              <a:rPr lang="en-US" sz="2600" dirty="0">
                <a:latin typeface="Arial Rounded MT Bold" panose="020F0704030504030204" pitchFamily="34" charset="0"/>
              </a:rPr>
              <a:t>Belching may result from air swallowing (aerophagy) and is usually of no major significance. It may indicate anxiety</a:t>
            </a:r>
          </a:p>
          <a:p>
            <a:pPr algn="l" rtl="0"/>
            <a:r>
              <a:rPr lang="en-US" sz="2600" dirty="0">
                <a:latin typeface="Arial Rounded MT Bold" panose="020F0704030504030204" pitchFamily="34" charset="0"/>
              </a:rPr>
              <a:t>The normal volume of flatus passed per rectum varies from 200-2000 ml per day</a:t>
            </a:r>
          </a:p>
          <a:p>
            <a:pPr algn="l" rtl="0"/>
            <a:r>
              <a:rPr lang="en-US" sz="2600" dirty="0">
                <a:latin typeface="Arial Rounded MT Bold" panose="020F0704030504030204" pitchFamily="34" charset="0"/>
              </a:rPr>
              <a:t>It is a mixture of gases derived from swallowed air and from colonic bacterial fermentation of poorly absorbed carbohydrates </a:t>
            </a:r>
          </a:p>
          <a:p>
            <a:endParaRPr lang="ar-IQ" sz="2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4664996"/>
            <a:ext cx="2825512" cy="2193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93779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980728"/>
            <a:ext cx="7488832" cy="4896544"/>
          </a:xfrm>
        </p:spPr>
        <p:txBody>
          <a:bodyPr>
            <a:normAutofit lnSpcReduction="10000"/>
          </a:bodyPr>
          <a:lstStyle/>
          <a:p>
            <a:pPr marL="0" indent="0" algn="l" rtl="0">
              <a:lnSpc>
                <a:spcPct val="115000"/>
              </a:lnSpc>
              <a:spcAft>
                <a:spcPts val="0"/>
              </a:spcAft>
              <a:buNone/>
            </a:pPr>
            <a:r>
              <a:rPr lang="en-US" sz="2800" dirty="0">
                <a:effectLst/>
                <a:latin typeface="Arial Rounded MT Bold" panose="020F0704030504030204" pitchFamily="34" charset="0"/>
                <a:ea typeface="Calibri"/>
                <a:cs typeface="Arial"/>
              </a:rPr>
              <a:t>Causes of Excessive flatus </a:t>
            </a:r>
            <a:endParaRPr lang="en-US" sz="2800" dirty="0">
              <a:latin typeface="Arial Rounded MT Bold" panose="020F0704030504030204" pitchFamily="34" charset="0"/>
              <a:ea typeface="Calibri"/>
              <a:cs typeface="Arial"/>
            </a:endParaRPr>
          </a:p>
          <a:p>
            <a:pPr lvl="0" algn="l" rtl="0">
              <a:lnSpc>
                <a:spcPct val="115000"/>
              </a:lnSpc>
              <a:buFont typeface="+mj-lt"/>
              <a:buAutoNum type="arabicPeriod"/>
            </a:pPr>
            <a:r>
              <a:rPr lang="en-US" sz="2800" dirty="0">
                <a:effectLst/>
                <a:latin typeface="Arial Rounded MT Bold" panose="020F0704030504030204" pitchFamily="34" charset="0"/>
                <a:ea typeface="Calibri"/>
                <a:cs typeface="Arial"/>
              </a:rPr>
              <a:t>Lactase deficiency </a:t>
            </a:r>
            <a:endParaRPr lang="en-US" sz="2800" dirty="0">
              <a:latin typeface="Arial Rounded MT Bold" panose="020F0704030504030204" pitchFamily="34" charset="0"/>
              <a:ea typeface="Calibri"/>
              <a:cs typeface="Arial"/>
            </a:endParaRPr>
          </a:p>
          <a:p>
            <a:pPr lvl="0" algn="l" rtl="0">
              <a:lnSpc>
                <a:spcPct val="115000"/>
              </a:lnSpc>
              <a:buFont typeface="+mj-lt"/>
              <a:buAutoNum type="arabicPeriod"/>
            </a:pPr>
            <a:r>
              <a:rPr lang="en-US" sz="2800" dirty="0">
                <a:effectLst/>
                <a:latin typeface="Arial Rounded MT Bold" panose="020F0704030504030204" pitchFamily="34" charset="0"/>
                <a:ea typeface="Calibri"/>
                <a:cs typeface="Arial"/>
              </a:rPr>
              <a:t>Malabsorption</a:t>
            </a:r>
            <a:endParaRPr lang="en-US" sz="2800" dirty="0">
              <a:latin typeface="Arial Rounded MT Bold" panose="020F0704030504030204" pitchFamily="34" charset="0"/>
              <a:ea typeface="Calibri"/>
              <a:cs typeface="Arial"/>
            </a:endParaRPr>
          </a:p>
          <a:p>
            <a:pPr algn="l" rtl="0">
              <a:lnSpc>
                <a:spcPct val="115000"/>
              </a:lnSpc>
              <a:spcAft>
                <a:spcPts val="0"/>
              </a:spcAft>
            </a:pPr>
            <a:endParaRPr lang="en-US" sz="2800" dirty="0">
              <a:effectLst/>
              <a:latin typeface="Arial Rounded MT Bold" panose="020F0704030504030204" pitchFamily="34" charset="0"/>
              <a:ea typeface="Calibri"/>
              <a:cs typeface="Arial"/>
            </a:endParaRPr>
          </a:p>
          <a:p>
            <a:pPr algn="l" rtl="0">
              <a:lnSpc>
                <a:spcPct val="115000"/>
              </a:lnSpc>
              <a:spcAft>
                <a:spcPts val="0"/>
              </a:spcAft>
            </a:pPr>
            <a:r>
              <a:rPr lang="en-US" sz="2800" dirty="0">
                <a:effectLst/>
                <a:latin typeface="Arial Rounded MT Bold" panose="020F0704030504030204" pitchFamily="34" charset="0"/>
                <a:ea typeface="Calibri"/>
                <a:cs typeface="Arial"/>
              </a:rPr>
              <a:t>The inability to pass flatus is a feature of intestinal obstruction </a:t>
            </a:r>
            <a:endParaRPr lang="en-US" sz="2800" dirty="0">
              <a:latin typeface="Arial Rounded MT Bold" panose="020F0704030504030204" pitchFamily="34" charset="0"/>
              <a:ea typeface="Calibri"/>
              <a:cs typeface="Arial"/>
            </a:endParaRPr>
          </a:p>
          <a:p>
            <a:pPr algn="l" rtl="0">
              <a:lnSpc>
                <a:spcPct val="115000"/>
              </a:lnSpc>
              <a:spcAft>
                <a:spcPts val="0"/>
              </a:spcAft>
            </a:pPr>
            <a:r>
              <a:rPr lang="en-US" sz="2800" dirty="0">
                <a:effectLst/>
                <a:latin typeface="Arial Rounded MT Bold" panose="020F0704030504030204" pitchFamily="34" charset="0"/>
                <a:ea typeface="Calibri"/>
                <a:cs typeface="Arial"/>
              </a:rPr>
              <a:t>Borborygmi result from the movement of fluid and gas along the bowel usually just a source of embarrassment</a:t>
            </a:r>
            <a:endParaRPr lang="en-US" sz="2800" dirty="0">
              <a:latin typeface="Arial Rounded MT Bold" panose="020F0704030504030204" pitchFamily="34" charset="0"/>
              <a:ea typeface="Calibri"/>
              <a:cs typeface="Arial"/>
            </a:endParaRPr>
          </a:p>
          <a:p>
            <a:pPr algn="l" rtl="0"/>
            <a:endParaRPr lang="ar-IQ" sz="2800" dirty="0">
              <a:latin typeface="Arial Rounded MT Bold" panose="020F0704030504030204" pitchFamily="34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7452320" y="6093296"/>
            <a:ext cx="1691680" cy="76470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IQ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53151" y="5723256"/>
            <a:ext cx="1296881" cy="1218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579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260648"/>
            <a:ext cx="6965245" cy="648072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rtl="0"/>
            <a:r>
              <a:rPr lang="en-US" sz="3200" b="1" dirty="0">
                <a:ln w="1905"/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Rounded MT Bold" panose="020F0704030504030204" pitchFamily="34" charset="0"/>
                <a:ea typeface="Calibri"/>
              </a:rPr>
              <a:t>Abdominal Distension </a:t>
            </a:r>
            <a:endParaRPr lang="ar-IQ" sz="3200" b="1" dirty="0">
              <a:ln w="1905"/>
              <a:solidFill>
                <a:schemeClr val="accent6">
                  <a:lumMod val="60000"/>
                  <a:lumOff val="4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Rounded MT Bold" panose="020F0704030504030204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50405535"/>
              </p:ext>
            </p:extLst>
          </p:nvPr>
        </p:nvGraphicFramePr>
        <p:xfrm>
          <a:off x="943000" y="1268760"/>
          <a:ext cx="7920880" cy="3960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/>
          <p:cNvSpPr/>
          <p:nvPr/>
        </p:nvSpPr>
        <p:spPr>
          <a:xfrm>
            <a:off x="983248" y="1340768"/>
            <a:ext cx="75608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rtl="0"/>
            <a:r>
              <a:rPr lang="en-US" sz="2400" dirty="0">
                <a:latin typeface="Arial Rounded MT Bold" panose="020F0704030504030204" pitchFamily="34" charset="0"/>
              </a:rPr>
              <a:t>The principal causes of abdominal distension are</a:t>
            </a:r>
            <a:endParaRPr lang="ar-IQ" sz="2400" dirty="0">
              <a:latin typeface="Arial Rounded MT Bold" panose="020F07040305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7416" y="5611552"/>
            <a:ext cx="1246448" cy="12464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130189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1052736"/>
            <a:ext cx="7776864" cy="3603812"/>
          </a:xfrm>
        </p:spPr>
        <p:txBody>
          <a:bodyPr>
            <a:normAutofit/>
          </a:bodyPr>
          <a:lstStyle/>
          <a:p>
            <a:pPr marL="0" indent="0" algn="l" rtl="0">
              <a:buNone/>
            </a:pPr>
            <a:r>
              <a:rPr lang="en-US" sz="2800" dirty="0">
                <a:latin typeface="Arial Rounded MT Bold" panose="020F0704030504030204" pitchFamily="34" charset="0"/>
              </a:rPr>
              <a:t>Weight loss with normal, or even increased, calorie intake is rare, but may occur in </a:t>
            </a:r>
          </a:p>
          <a:p>
            <a:pPr lvl="0" algn="l" rtl="0"/>
            <a:r>
              <a:rPr lang="en-US" sz="2800" dirty="0">
                <a:latin typeface="Arial Rounded MT Bold" panose="020F0704030504030204" pitchFamily="34" charset="0"/>
              </a:rPr>
              <a:t>Type 1 </a:t>
            </a:r>
            <a:r>
              <a:rPr lang="en-US" sz="2600" dirty="0">
                <a:latin typeface="Arial Rounded MT Bold" panose="020F0704030504030204" pitchFamily="34" charset="0"/>
              </a:rPr>
              <a:t>diabetes</a:t>
            </a:r>
            <a:r>
              <a:rPr lang="en-US" sz="2800" dirty="0">
                <a:latin typeface="Arial Rounded MT Bold" panose="020F0704030504030204" pitchFamily="34" charset="0"/>
              </a:rPr>
              <a:t> mellitus</a:t>
            </a:r>
          </a:p>
          <a:p>
            <a:pPr lvl="0" algn="l" rtl="0"/>
            <a:r>
              <a:rPr lang="en-US" sz="2800" dirty="0">
                <a:latin typeface="Arial Rounded MT Bold" panose="020F0704030504030204" pitchFamily="34" charset="0"/>
              </a:rPr>
              <a:t>Hyperthyroidism</a:t>
            </a:r>
          </a:p>
          <a:p>
            <a:pPr lvl="0" algn="l" rtl="0"/>
            <a:r>
              <a:rPr lang="en-US" sz="2800" dirty="0">
                <a:latin typeface="Arial Rounded MT Bold" panose="020F0704030504030204" pitchFamily="34" charset="0"/>
              </a:rPr>
              <a:t>Malabsorption</a:t>
            </a:r>
          </a:p>
          <a:p>
            <a:pPr lvl="0" algn="l" rtl="0"/>
            <a:r>
              <a:rPr lang="en-US" sz="2800" dirty="0">
                <a:latin typeface="Arial Rounded MT Bold" panose="020F0704030504030204" pitchFamily="34" charset="0"/>
              </a:rPr>
              <a:t>Fever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4077072"/>
            <a:ext cx="4968552" cy="225699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 bwMode="auto">
          <a:xfrm>
            <a:off x="7452320" y="6093296"/>
            <a:ext cx="1691680" cy="76470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IQ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1826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1600200"/>
            <a:ext cx="7787208" cy="4525963"/>
          </a:xfrm>
        </p:spPr>
        <p:txBody>
          <a:bodyPr/>
          <a:lstStyle/>
          <a:p>
            <a:pPr lvl="0" algn="l" rtl="0">
              <a:lnSpc>
                <a:spcPct val="115000"/>
              </a:lnSpc>
            </a:pPr>
            <a:r>
              <a:rPr lang="en-US" sz="2800" dirty="0">
                <a:solidFill>
                  <a:srgbClr val="000000"/>
                </a:solidFill>
                <a:latin typeface="Arial Rounded MT Bold" panose="020F0704030504030204" pitchFamily="34" charset="0"/>
                <a:ea typeface="Calibri"/>
              </a:rPr>
              <a:t>Abdominal girth increasing slowly over months or years is usually due to obesity</a:t>
            </a:r>
          </a:p>
          <a:p>
            <a:pPr lvl="0" algn="l" rtl="0">
              <a:lnSpc>
                <a:spcPct val="115000"/>
              </a:lnSpc>
            </a:pPr>
            <a:r>
              <a:rPr lang="en-US" sz="2800" dirty="0">
                <a:solidFill>
                  <a:srgbClr val="000000"/>
                </a:solidFill>
                <a:latin typeface="Arial Rounded MT Bold" panose="020F0704030504030204" pitchFamily="34" charset="0"/>
                <a:ea typeface="Calibri"/>
              </a:rPr>
              <a:t>If it occurs in a patient who is losing weight it suggests intra-abdominal disease  </a:t>
            </a:r>
          </a:p>
          <a:p>
            <a:endParaRPr lang="ar-IQ" sz="3600" dirty="0"/>
          </a:p>
        </p:txBody>
      </p:sp>
    </p:spTree>
    <p:extLst>
      <p:ext uri="{BB962C8B-B14F-4D97-AF65-F5344CB8AC3E}">
        <p14:creationId xmlns:p14="http://schemas.microsoft.com/office/powerpoint/2010/main" val="281327000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3407" y="777415"/>
            <a:ext cx="7848872" cy="3603812"/>
          </a:xfrm>
        </p:spPr>
        <p:txBody>
          <a:bodyPr/>
          <a:lstStyle/>
          <a:p>
            <a:pPr marL="0" indent="0" algn="ctr" rtl="0">
              <a:lnSpc>
                <a:spcPct val="115000"/>
              </a:lnSpc>
              <a:spcAft>
                <a:spcPts val="0"/>
              </a:spcAft>
              <a:buNone/>
            </a:pPr>
            <a:r>
              <a:rPr lang="en-US" sz="4000" b="1" dirty="0">
                <a:ln w="1905"/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Rounded MT Bold" panose="020F0704030504030204" pitchFamily="34" charset="0"/>
                <a:ea typeface="Calibri"/>
                <a:cs typeface="Arial"/>
              </a:rPr>
              <a:t>Ascites</a:t>
            </a:r>
            <a:r>
              <a:rPr lang="en-US" dirty="0">
                <a:latin typeface="Times New Roman"/>
                <a:ea typeface="Calibri"/>
                <a:cs typeface="Arial"/>
              </a:rPr>
              <a:t> </a:t>
            </a:r>
          </a:p>
          <a:p>
            <a:pPr marL="0" indent="0" algn="l" rtl="0">
              <a:lnSpc>
                <a:spcPct val="115000"/>
              </a:lnSpc>
              <a:spcAft>
                <a:spcPts val="0"/>
              </a:spcAft>
              <a:buNone/>
            </a:pPr>
            <a:r>
              <a:rPr lang="en-US" sz="2800" dirty="0">
                <a:latin typeface="Arial Rounded MT Bold" panose="020F0704030504030204" pitchFamily="34" charset="0"/>
                <a:ea typeface="Calibri"/>
                <a:cs typeface="Arial"/>
              </a:rPr>
              <a:t>Accumulation of fluid in the peritoneal cavity </a:t>
            </a:r>
            <a:endParaRPr lang="en-US" sz="2400" dirty="0">
              <a:latin typeface="Arial Rounded MT Bold" panose="020F0704030504030204" pitchFamily="34" charset="0"/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02060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352928" cy="739209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rtl="0"/>
            <a:r>
              <a:rPr lang="en-US" sz="3200" b="1" dirty="0">
                <a:ln w="1905"/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Rounded MT Bold" panose="020F0704030504030204" pitchFamily="34" charset="0"/>
              </a:rPr>
              <a:t>Causes of Ascites</a:t>
            </a:r>
            <a:endParaRPr lang="ar-IQ" sz="3200" b="1" dirty="0">
              <a:ln w="1905"/>
              <a:solidFill>
                <a:schemeClr val="accent6">
                  <a:lumMod val="60000"/>
                  <a:lumOff val="4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8544" y="1052736"/>
            <a:ext cx="8244408" cy="4608512"/>
          </a:xfrm>
        </p:spPr>
        <p:txBody>
          <a:bodyPr>
            <a:noAutofit/>
          </a:bodyPr>
          <a:lstStyle/>
          <a:p>
            <a:pPr marL="0" indent="0" algn="l" rtl="0">
              <a:buNone/>
            </a:pPr>
            <a:r>
              <a:rPr lang="en-US" sz="2400" dirty="0">
                <a:latin typeface="Arial Rounded MT Bold" panose="020F0704030504030204" pitchFamily="34" charset="0"/>
              </a:rPr>
              <a:t>Common</a:t>
            </a:r>
          </a:p>
          <a:p>
            <a:pPr algn="l" rtl="0"/>
            <a:r>
              <a:rPr lang="en-US" sz="2400" dirty="0">
                <a:latin typeface="Arial Rounded MT Bold" panose="020F0704030504030204" pitchFamily="34" charset="0"/>
              </a:rPr>
              <a:t>Hepatic cirrhosis with portal hypertension</a:t>
            </a:r>
          </a:p>
          <a:p>
            <a:pPr algn="l" rtl="0"/>
            <a:r>
              <a:rPr lang="en-US" sz="2400" dirty="0">
                <a:latin typeface="Arial Rounded MT Bold" panose="020F0704030504030204" pitchFamily="34" charset="0"/>
              </a:rPr>
              <a:t>Intra-abdominal malignancy with peritoneal spread</a:t>
            </a:r>
          </a:p>
          <a:p>
            <a:pPr marL="0" indent="0" algn="l" rtl="0">
              <a:buNone/>
            </a:pPr>
            <a:r>
              <a:rPr lang="en-US" sz="2400" dirty="0">
                <a:latin typeface="Arial Rounded MT Bold" panose="020F0704030504030204" pitchFamily="34" charset="0"/>
              </a:rPr>
              <a:t>Less common	</a:t>
            </a:r>
          </a:p>
          <a:p>
            <a:pPr algn="l" rtl="0"/>
            <a:r>
              <a:rPr lang="en-US" sz="2400" dirty="0">
                <a:latin typeface="Arial Rounded MT Bold" panose="020F0704030504030204" pitchFamily="34" charset="0"/>
              </a:rPr>
              <a:t>Nephrotic syndrome</a:t>
            </a:r>
          </a:p>
          <a:p>
            <a:pPr algn="l" rtl="0"/>
            <a:r>
              <a:rPr lang="en-US" sz="2400" dirty="0">
                <a:latin typeface="Arial Rounded MT Bold" panose="020F0704030504030204" pitchFamily="34" charset="0"/>
              </a:rPr>
              <a:t>Right heart failure</a:t>
            </a:r>
          </a:p>
          <a:p>
            <a:pPr algn="l" rtl="0"/>
            <a:r>
              <a:rPr lang="en-US" sz="2400" dirty="0">
                <a:latin typeface="Arial Rounded MT Bold" panose="020F0704030504030204" pitchFamily="34" charset="0"/>
              </a:rPr>
              <a:t>Constrictive pericarditis	</a:t>
            </a:r>
          </a:p>
          <a:p>
            <a:pPr marL="0" indent="0" algn="l" rtl="0">
              <a:buNone/>
            </a:pPr>
            <a:r>
              <a:rPr lang="en-US" sz="2400" dirty="0">
                <a:latin typeface="Arial Rounded MT Bold" panose="020F0704030504030204" pitchFamily="34" charset="0"/>
              </a:rPr>
              <a:t>Rare	</a:t>
            </a:r>
          </a:p>
          <a:p>
            <a:pPr algn="l" rtl="0"/>
            <a:r>
              <a:rPr lang="en-US" sz="2400" dirty="0">
                <a:latin typeface="Arial Rounded MT Bold" panose="020F0704030504030204" pitchFamily="34" charset="0"/>
              </a:rPr>
              <a:t>Budd-Chiari syndrome (Hepatic venous obstruction)</a:t>
            </a:r>
          </a:p>
          <a:p>
            <a:pPr algn="l" rtl="0"/>
            <a:r>
              <a:rPr lang="en-US" sz="2400" dirty="0">
                <a:latin typeface="Arial Rounded MT Bold" panose="020F0704030504030204" pitchFamily="34" charset="0"/>
              </a:rPr>
              <a:t>Tuberculous peritonitis</a:t>
            </a:r>
          </a:p>
          <a:p>
            <a:pPr algn="l" rtl="0"/>
            <a:r>
              <a:rPr lang="en-US" sz="2400" dirty="0">
                <a:latin typeface="Arial Rounded MT Bold" panose="020F0704030504030204" pitchFamily="34" charset="0"/>
              </a:rPr>
              <a:t>Hypoproteinaemia, e.g. protein-losing enteropathy, severe malnutrition	</a:t>
            </a:r>
          </a:p>
        </p:txBody>
      </p:sp>
    </p:spTree>
    <p:extLst>
      <p:ext uri="{BB962C8B-B14F-4D97-AF65-F5344CB8AC3E}">
        <p14:creationId xmlns:p14="http://schemas.microsoft.com/office/powerpoint/2010/main" val="1451665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0"/>
            <a:ext cx="5098305" cy="48943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3857717"/>
            <a:ext cx="4500424" cy="3000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04672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457200" rtl="0">
              <a:lnSpc>
                <a:spcPct val="115000"/>
              </a:lnSpc>
              <a:spcAft>
                <a:spcPts val="1000"/>
              </a:spcAft>
            </a:pPr>
            <a:r>
              <a:rPr lang="en-US" sz="3200" b="1" dirty="0">
                <a:ln w="1905"/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Rounded MT Bold" panose="020F0704030504030204" pitchFamily="34" charset="0"/>
                <a:ea typeface="Calibri"/>
                <a:cs typeface="Arial"/>
              </a:rPr>
              <a:t>Altered Bowel Habit  </a:t>
            </a:r>
            <a:endParaRPr lang="en-US" sz="2800" b="1" dirty="0">
              <a:ln w="1905"/>
              <a:solidFill>
                <a:schemeClr val="accent6">
                  <a:lumMod val="60000"/>
                  <a:lumOff val="4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Rounded MT Bold" panose="020F0704030504030204" pitchFamily="34" charset="0"/>
              <a:ea typeface="Calibri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1700808"/>
            <a:ext cx="7956376" cy="3950253"/>
          </a:xfrm>
        </p:spPr>
        <p:txBody>
          <a:bodyPr/>
          <a:lstStyle/>
          <a:p>
            <a:pPr marL="0" indent="0" algn="l" rtl="0">
              <a:buNone/>
            </a:pPr>
            <a:r>
              <a:rPr lang="en-US" sz="2800" dirty="0">
                <a:latin typeface="Arial Rounded MT Bold" panose="020F0704030504030204" pitchFamily="34" charset="0"/>
              </a:rPr>
              <a:t>Normal bowel movement frequency can be from three times each day to once every three days. </a:t>
            </a:r>
          </a:p>
          <a:p>
            <a:pPr algn="l" rtl="0"/>
            <a:r>
              <a:rPr lang="en-US" sz="2800" dirty="0">
                <a:latin typeface="Arial Rounded MT Bold" panose="020F0704030504030204" pitchFamily="34" charset="0"/>
              </a:rPr>
              <a:t>Diarrhoea is the frequent passage of loose stools</a:t>
            </a:r>
          </a:p>
          <a:p>
            <a:pPr algn="l" rtl="0"/>
            <a:r>
              <a:rPr lang="en-US" sz="2800" dirty="0">
                <a:latin typeface="Arial Rounded MT Bold" panose="020F0704030504030204" pitchFamily="34" charset="0"/>
              </a:rPr>
              <a:t>Constipation is the infrequent passage of hard stools</a:t>
            </a:r>
          </a:p>
        </p:txBody>
      </p:sp>
    </p:spTree>
    <p:extLst>
      <p:ext uri="{BB962C8B-B14F-4D97-AF65-F5344CB8AC3E}">
        <p14:creationId xmlns:p14="http://schemas.microsoft.com/office/powerpoint/2010/main" val="1960276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620688"/>
            <a:ext cx="7488832" cy="4958365"/>
          </a:xfrm>
        </p:spPr>
        <p:txBody>
          <a:bodyPr>
            <a:noAutofit/>
          </a:bodyPr>
          <a:lstStyle/>
          <a:p>
            <a:pPr marL="0" indent="0" algn="l" rtl="0">
              <a:buNone/>
            </a:pPr>
            <a:r>
              <a:rPr lang="en-US" sz="2600" dirty="0">
                <a:latin typeface="Arial Rounded MT Bold" panose="020F0704030504030204" pitchFamily="34" charset="0"/>
              </a:rPr>
              <a:t>Diarrhoea may be </a:t>
            </a:r>
          </a:p>
          <a:p>
            <a:pPr lvl="0" algn="l" rtl="0"/>
            <a:r>
              <a:rPr lang="en-US" sz="2600" dirty="0">
                <a:latin typeface="Arial Rounded MT Bold" panose="020F0704030504030204" pitchFamily="34" charset="0"/>
              </a:rPr>
              <a:t>High Volume diarrhoea (&gt; 200 g stool/day or &gt; 1 liter per day) occurs when the water content of the stool is increased &amp; divided into: </a:t>
            </a:r>
          </a:p>
          <a:p>
            <a:pPr lvl="1" algn="l" rtl="0"/>
            <a:r>
              <a:rPr lang="en-US" sz="2400" dirty="0">
                <a:latin typeface="Arial Rounded MT Bold" panose="020F0704030504030204" pitchFamily="34" charset="0"/>
              </a:rPr>
              <a:t>Secretory, due to intestinal inflammation, e.g. viral or bacterial infection, ulcerative colitis or Cohn’s disease</a:t>
            </a:r>
          </a:p>
          <a:p>
            <a:pPr lvl="1" algn="l" rtl="0"/>
            <a:r>
              <a:rPr lang="en-US" sz="2400" dirty="0">
                <a:latin typeface="Arial Rounded MT Bold" panose="020F0704030504030204" pitchFamily="34" charset="0"/>
              </a:rPr>
              <a:t>Osmotic, due to malabsorption, drugs or motility disorders</a:t>
            </a:r>
          </a:p>
          <a:p>
            <a:pPr lvl="0" algn="l" rtl="0"/>
            <a:r>
              <a:rPr lang="en-US" sz="2600" dirty="0">
                <a:latin typeface="Arial Rounded MT Bold" panose="020F0704030504030204" pitchFamily="34" charset="0"/>
              </a:rPr>
              <a:t>Low volume diarrhoea :The commonest cause of low-volume diarrhoea is irritable bowel syndrome</a:t>
            </a:r>
          </a:p>
        </p:txBody>
      </p:sp>
    </p:spTree>
    <p:extLst>
      <p:ext uri="{BB962C8B-B14F-4D97-AF65-F5344CB8AC3E}">
        <p14:creationId xmlns:p14="http://schemas.microsoft.com/office/powerpoint/2010/main" val="903606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6646"/>
            <a:ext cx="8229600" cy="778098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rtl="0">
              <a:lnSpc>
                <a:spcPct val="115000"/>
              </a:lnSpc>
            </a:pPr>
            <a:r>
              <a:rPr lang="en-US" sz="3600" b="1" dirty="0">
                <a:ln w="1905"/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Rounded MT Bold" panose="020F0704030504030204" pitchFamily="34" charset="0"/>
                <a:ea typeface="Times New Roman"/>
                <a:cs typeface="Arial"/>
              </a:rPr>
              <a:t>Causes of Constipation</a:t>
            </a:r>
            <a:endParaRPr lang="ar-IQ" sz="3600" b="1" dirty="0">
              <a:ln w="1905"/>
              <a:solidFill>
                <a:schemeClr val="accent6">
                  <a:lumMod val="60000"/>
                  <a:lumOff val="4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7624" y="1484784"/>
            <a:ext cx="7704856" cy="3603812"/>
          </a:xfrm>
        </p:spPr>
        <p:txBody>
          <a:bodyPr/>
          <a:lstStyle/>
          <a:p>
            <a:pPr algn="l" rtl="0"/>
            <a:r>
              <a:rPr lang="en-US" sz="2800" dirty="0">
                <a:latin typeface="Arial Rounded MT Bold" panose="020F0704030504030204" pitchFamily="34" charset="0"/>
              </a:rPr>
              <a:t>Lack of fibre in diet </a:t>
            </a:r>
          </a:p>
          <a:p>
            <a:pPr algn="l" rtl="0"/>
            <a:r>
              <a:rPr lang="en-US" sz="2800" dirty="0">
                <a:latin typeface="Arial Rounded MT Bold" panose="020F0704030504030204" pitchFamily="34" charset="0"/>
              </a:rPr>
              <a:t>Irritable bowel syndrome </a:t>
            </a:r>
          </a:p>
          <a:p>
            <a:pPr algn="l" rtl="0"/>
            <a:r>
              <a:rPr lang="en-US" sz="2800" dirty="0">
                <a:latin typeface="Arial Rounded MT Bold" panose="020F0704030504030204" pitchFamily="34" charset="0"/>
              </a:rPr>
              <a:t>Intestinal obstruction (cancer) </a:t>
            </a:r>
          </a:p>
          <a:p>
            <a:pPr algn="l" rtl="0"/>
            <a:r>
              <a:rPr lang="en-US" sz="2800" dirty="0">
                <a:latin typeface="Arial Rounded MT Bold" panose="020F0704030504030204" pitchFamily="34" charset="0"/>
              </a:rPr>
              <a:t>Metabolic/endocrine (hypothyroidism, hypercalcaemia) </a:t>
            </a:r>
          </a:p>
          <a:p>
            <a:pPr algn="l" rtl="0"/>
            <a:r>
              <a:rPr lang="en-US" sz="2800" dirty="0">
                <a:latin typeface="Arial Rounded MT Bold" panose="020F0704030504030204" pitchFamily="34" charset="0"/>
              </a:rPr>
              <a:t>Drugs (Opioids, Iron) </a:t>
            </a:r>
          </a:p>
          <a:p>
            <a:pPr algn="l" rtl="0"/>
            <a:r>
              <a:rPr lang="en-US" sz="2800" dirty="0">
                <a:latin typeface="Arial Rounded MT Bold" panose="020F0704030504030204" pitchFamily="34" charset="0"/>
              </a:rPr>
              <a:t>Immobility (Stroke, Parkinson's disease) </a:t>
            </a:r>
          </a:p>
          <a:p>
            <a:pPr algn="l" rtl="0"/>
            <a:endParaRPr lang="ar-IQ" sz="2800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1053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340768"/>
            <a:ext cx="5516132" cy="4178470"/>
          </a:xfrm>
        </p:spPr>
      </p:pic>
    </p:spTree>
    <p:extLst>
      <p:ext uri="{BB962C8B-B14F-4D97-AF65-F5344CB8AC3E}">
        <p14:creationId xmlns:p14="http://schemas.microsoft.com/office/powerpoint/2010/main" val="368940673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476672"/>
            <a:ext cx="6965245" cy="648072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marL="342900" lvl="0" indent="-342900">
              <a:lnSpc>
                <a:spcPct val="115000"/>
              </a:lnSpc>
              <a:spcBef>
                <a:spcPct val="20000"/>
              </a:spcBef>
              <a:spcAft>
                <a:spcPts val="1000"/>
              </a:spcAft>
            </a:pPr>
            <a:r>
              <a:rPr lang="en-US" sz="3200" b="1" dirty="0">
                <a:ln w="1905"/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Rounded MT Bold" panose="020F0704030504030204" pitchFamily="34" charset="0"/>
                <a:ea typeface="Calibri"/>
                <a:cs typeface="Arial"/>
              </a:rPr>
              <a:t>Rectal Bleeding  </a:t>
            </a:r>
            <a:endParaRPr lang="en-US" sz="2800" b="1" dirty="0">
              <a:ln w="1905"/>
              <a:solidFill>
                <a:schemeClr val="accent6">
                  <a:lumMod val="60000"/>
                  <a:lumOff val="4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Rounded MT Bold" panose="020F0704030504030204" pitchFamily="34" charset="0"/>
              <a:ea typeface="Calibri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1340768"/>
            <a:ext cx="7488832" cy="4525963"/>
          </a:xfrm>
        </p:spPr>
        <p:txBody>
          <a:bodyPr>
            <a:noAutofit/>
          </a:bodyPr>
          <a:lstStyle/>
          <a:p>
            <a:pPr algn="l" rtl="0">
              <a:lnSpc>
                <a:spcPct val="115000"/>
              </a:lnSpc>
            </a:pPr>
            <a:r>
              <a:rPr lang="en-US" sz="2800" dirty="0">
                <a:latin typeface="Arial Rounded MT Bold" panose="020F0704030504030204" pitchFamily="34" charset="0"/>
                <a:ea typeface="Calibri"/>
                <a:cs typeface="Arial"/>
              </a:rPr>
              <a:t>Fresh rectal bleeding indicates a disorder in the anal canal, rectum or colon; Blood may be </a:t>
            </a:r>
          </a:p>
          <a:p>
            <a:pPr lvl="1" algn="l" rtl="0">
              <a:lnSpc>
                <a:spcPct val="115000"/>
              </a:lnSpc>
            </a:pPr>
            <a:r>
              <a:rPr lang="en-US" sz="2400" dirty="0">
                <a:latin typeface="Arial Rounded MT Bold" panose="020F0704030504030204" pitchFamily="34" charset="0"/>
                <a:ea typeface="Calibri"/>
                <a:cs typeface="Arial"/>
              </a:rPr>
              <a:t>Mixed with the stool</a:t>
            </a:r>
          </a:p>
          <a:p>
            <a:pPr lvl="1" algn="l" rtl="0">
              <a:lnSpc>
                <a:spcPct val="115000"/>
              </a:lnSpc>
            </a:pPr>
            <a:r>
              <a:rPr lang="en-US" sz="2400" dirty="0">
                <a:latin typeface="Arial Rounded MT Bold" panose="020F0704030504030204" pitchFamily="34" charset="0"/>
                <a:ea typeface="Calibri"/>
                <a:cs typeface="Arial"/>
              </a:rPr>
              <a:t>Coat the surface of otherwise normal stool</a:t>
            </a:r>
          </a:p>
          <a:p>
            <a:pPr lvl="1" algn="l" rtl="0">
              <a:lnSpc>
                <a:spcPct val="115000"/>
              </a:lnSpc>
            </a:pPr>
            <a:r>
              <a:rPr lang="en-US" sz="2400" dirty="0">
                <a:latin typeface="Arial Rounded MT Bold" panose="020F0704030504030204" pitchFamily="34" charset="0"/>
                <a:ea typeface="Calibri"/>
                <a:cs typeface="Arial"/>
              </a:rPr>
              <a:t>Seen on the toilet paper</a:t>
            </a:r>
          </a:p>
          <a:p>
            <a:pPr algn="l" rtl="0"/>
            <a:r>
              <a:rPr lang="en-US" sz="2800" dirty="0">
                <a:latin typeface="Arial Rounded MT Bold" panose="020F0704030504030204" pitchFamily="34" charset="0"/>
                <a:ea typeface="Calibri"/>
              </a:rPr>
              <a:t>Melaena is the passage of black, tarry stools with a characteristic odour signifying blood loss in the upper gastrointestinal tract</a:t>
            </a:r>
            <a:endParaRPr lang="ar-IQ" sz="2800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9315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794961"/>
            <a:ext cx="2664296" cy="529314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15"/>
          <a:stretch/>
        </p:blipFill>
        <p:spPr>
          <a:xfrm>
            <a:off x="3968905" y="430208"/>
            <a:ext cx="4265432" cy="282612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3441535"/>
            <a:ext cx="4238401" cy="3178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5608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1052736"/>
            <a:ext cx="7776864" cy="3603812"/>
          </a:xfrm>
        </p:spPr>
        <p:txBody>
          <a:bodyPr/>
          <a:lstStyle/>
          <a:p>
            <a:pPr marL="0" indent="0" algn="l" rtl="0">
              <a:buNone/>
            </a:pPr>
            <a:r>
              <a:rPr lang="en-US" sz="2600" dirty="0">
                <a:latin typeface="Arial Rounded MT Bold" panose="020F0704030504030204" pitchFamily="34" charset="0"/>
              </a:rPr>
              <a:t>Very rapid weight loss (&gt; 0.5 kg/day) invariably indicates fluid loss, and causes include </a:t>
            </a:r>
          </a:p>
          <a:p>
            <a:pPr lvl="0" algn="l" rtl="0"/>
            <a:r>
              <a:rPr lang="en-US" sz="2600" dirty="0">
                <a:latin typeface="Arial Rounded MT Bold" panose="020F0704030504030204" pitchFamily="34" charset="0"/>
              </a:rPr>
              <a:t>Diuretic therapy</a:t>
            </a:r>
          </a:p>
          <a:p>
            <a:pPr lvl="0" algn="l" rtl="0"/>
            <a:r>
              <a:rPr lang="en-US" sz="2600" dirty="0">
                <a:latin typeface="Arial Rounded MT Bold" panose="020F0704030504030204" pitchFamily="34" charset="0"/>
              </a:rPr>
              <a:t>Severe diarrhoea</a:t>
            </a:r>
          </a:p>
          <a:p>
            <a:pPr lvl="0" algn="l" rtl="0"/>
            <a:r>
              <a:rPr lang="en-US" sz="2600" dirty="0">
                <a:latin typeface="Arial Rounded MT Bold" panose="020F0704030504030204" pitchFamily="34" charset="0"/>
              </a:rPr>
              <a:t>Vomiting</a:t>
            </a:r>
          </a:p>
          <a:p>
            <a:pPr lvl="0" algn="l" rtl="0"/>
            <a:r>
              <a:rPr lang="en-US" sz="2600" dirty="0">
                <a:latin typeface="Arial Rounded MT Bold" panose="020F0704030504030204" pitchFamily="34" charset="0"/>
              </a:rPr>
              <a:t>Severe burns</a:t>
            </a:r>
          </a:p>
        </p:txBody>
      </p:sp>
    </p:spTree>
    <p:extLst>
      <p:ext uri="{BB962C8B-B14F-4D97-AF65-F5344CB8AC3E}">
        <p14:creationId xmlns:p14="http://schemas.microsoft.com/office/powerpoint/2010/main" val="1178282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620688"/>
            <a:ext cx="5040560" cy="56454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459657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260648"/>
            <a:ext cx="7632848" cy="811218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3200" b="1" dirty="0">
                <a:ln w="1905"/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Rounded MT Bold" panose="020F0704030504030204" pitchFamily="34" charset="0"/>
                <a:ea typeface="Calibri"/>
              </a:rPr>
              <a:t>Dysphagia</a:t>
            </a:r>
            <a:endParaRPr lang="ar-IQ" sz="3200" b="1" dirty="0">
              <a:ln w="1905"/>
              <a:solidFill>
                <a:schemeClr val="accent6">
                  <a:lumMod val="60000"/>
                  <a:lumOff val="4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1268760"/>
            <a:ext cx="7992888" cy="3603812"/>
          </a:xfrm>
        </p:spPr>
        <p:txBody>
          <a:bodyPr>
            <a:noAutofit/>
          </a:bodyPr>
          <a:lstStyle/>
          <a:p>
            <a:pPr marL="0" indent="0" algn="l" rtl="0">
              <a:spcAft>
                <a:spcPts val="0"/>
              </a:spcAft>
              <a:buNone/>
            </a:pPr>
            <a:r>
              <a:rPr lang="en-US" sz="2600" dirty="0">
                <a:effectLst/>
                <a:latin typeface="Arial Rounded MT Bold" panose="020F0704030504030204" pitchFamily="34" charset="0"/>
                <a:ea typeface="Calibri"/>
                <a:cs typeface="Arial"/>
              </a:rPr>
              <a:t>Dysphagia is difficulty swallowing and should always be investigated</a:t>
            </a:r>
            <a:endParaRPr lang="en-US" sz="2600" dirty="0">
              <a:latin typeface="Arial Rounded MT Bold" panose="020F0704030504030204" pitchFamily="34" charset="0"/>
              <a:ea typeface="Calibri"/>
              <a:cs typeface="Arial"/>
            </a:endParaRPr>
          </a:p>
          <a:p>
            <a:pPr marL="0" indent="0" algn="l" rtl="0">
              <a:spcAft>
                <a:spcPts val="0"/>
              </a:spcAft>
              <a:buNone/>
            </a:pPr>
            <a:r>
              <a:rPr lang="en-US" sz="2600" dirty="0">
                <a:effectLst/>
                <a:latin typeface="Arial Rounded MT Bold" panose="020F0704030504030204" pitchFamily="34" charset="0"/>
                <a:ea typeface="Times New Roman"/>
                <a:cs typeface="Arial"/>
              </a:rPr>
              <a:t>Dysphagia may be caused </a:t>
            </a:r>
            <a:r>
              <a:rPr lang="en-GB" sz="2600" dirty="0">
                <a:effectLst/>
                <a:latin typeface="Arial Rounded MT Bold" panose="020F0704030504030204" pitchFamily="34" charset="0"/>
                <a:ea typeface="Times New Roman"/>
                <a:cs typeface="Arial"/>
              </a:rPr>
              <a:t>by </a:t>
            </a:r>
            <a:endParaRPr lang="en-US" sz="2600" dirty="0">
              <a:latin typeface="Arial Rounded MT Bold" panose="020F0704030504030204" pitchFamily="34" charset="0"/>
              <a:ea typeface="Calibri"/>
              <a:cs typeface="Arial"/>
            </a:endParaRPr>
          </a:p>
          <a:p>
            <a:pPr lvl="0" algn="l" rtl="0"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en-GB" sz="2600" dirty="0">
                <a:effectLst/>
                <a:latin typeface="Arial Rounded MT Bold" panose="020F0704030504030204" pitchFamily="34" charset="0"/>
                <a:ea typeface="Times New Roman"/>
                <a:cs typeface="Arial"/>
              </a:rPr>
              <a:t>Oral diseases</a:t>
            </a:r>
            <a:r>
              <a:rPr lang="en-US" sz="2600" dirty="0">
                <a:effectLst/>
                <a:latin typeface="Arial Rounded MT Bold" panose="020F0704030504030204" pitchFamily="34" charset="0"/>
                <a:ea typeface="Times New Roman"/>
                <a:cs typeface="Arial"/>
              </a:rPr>
              <a:t> (painful mouth ulcers, mouth or throat infections, ill-fitting dentures) </a:t>
            </a:r>
            <a:endParaRPr lang="en-US" sz="2600" dirty="0">
              <a:latin typeface="Arial Rounded MT Bold" panose="020F0704030504030204" pitchFamily="34" charset="0"/>
              <a:ea typeface="Calibri"/>
              <a:cs typeface="Arial"/>
            </a:endParaRPr>
          </a:p>
          <a:p>
            <a:pPr lvl="0" algn="l" rtl="0"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en-US" sz="2600" dirty="0">
                <a:effectLst/>
                <a:latin typeface="Arial Rounded MT Bold" panose="020F0704030504030204" pitchFamily="34" charset="0"/>
                <a:ea typeface="Times New Roman"/>
                <a:cs typeface="Arial"/>
              </a:rPr>
              <a:t>Brain stem (cerebrovascular accidents):</a:t>
            </a:r>
            <a:r>
              <a:rPr lang="en-US" sz="2600" dirty="0">
                <a:latin typeface="Arial Rounded MT Bold" panose="020F0704030504030204" pitchFamily="34" charset="0"/>
                <a:ea typeface="Calibri"/>
                <a:cs typeface="Arial"/>
              </a:rPr>
              <a:t> </a:t>
            </a:r>
            <a:r>
              <a:rPr lang="en-US" sz="2600" dirty="0">
                <a:effectLst/>
                <a:latin typeface="Arial Rounded MT Bold" panose="020F0704030504030204" pitchFamily="34" charset="0"/>
                <a:ea typeface="Times New Roman"/>
                <a:cs typeface="Arial"/>
              </a:rPr>
              <a:t>typically worse for liquids than for solids, and may be accompanied by choking and throwing up of fluid from the nose</a:t>
            </a:r>
            <a:endParaRPr lang="en-US" sz="2600" dirty="0">
              <a:latin typeface="Arial Rounded MT Bold" panose="020F0704030504030204" pitchFamily="34" charset="0"/>
              <a:ea typeface="Calibri"/>
              <a:cs typeface="Arial"/>
            </a:endParaRPr>
          </a:p>
          <a:p>
            <a:pPr lvl="0" algn="l" rtl="0"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en-US" sz="2600" dirty="0">
                <a:effectLst/>
                <a:latin typeface="Arial Rounded MT Bold" panose="020F0704030504030204" pitchFamily="34" charset="0"/>
                <a:ea typeface="Times New Roman"/>
                <a:cs typeface="Arial"/>
              </a:rPr>
              <a:t>Esophagus (benign stricture, cancer)</a:t>
            </a:r>
            <a:endParaRPr lang="en-US" sz="2600" dirty="0">
              <a:latin typeface="Arial Rounded MT Bold" panose="020F0704030504030204" pitchFamily="34" charset="0"/>
              <a:ea typeface="Calibri"/>
              <a:cs typeface="Arial"/>
            </a:endParaRPr>
          </a:p>
          <a:p>
            <a:pPr algn="l" rtl="0"/>
            <a:endParaRPr lang="ar-IQ" sz="2600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9309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240" y="423655"/>
            <a:ext cx="3780421" cy="252028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33"/>
          <a:stretch/>
        </p:blipFill>
        <p:spPr>
          <a:xfrm>
            <a:off x="5652890" y="732999"/>
            <a:ext cx="3527622" cy="62243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152" y="3284984"/>
            <a:ext cx="3922772" cy="300704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9195512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260648"/>
            <a:ext cx="6965245" cy="864096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3200" b="1" dirty="0">
                <a:ln w="1905"/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Rounded MT Bold" panose="020F0704030504030204" pitchFamily="34" charset="0"/>
                <a:ea typeface="Times New Roman"/>
                <a:cs typeface="Arial"/>
              </a:rPr>
              <a:t>Heartburn</a:t>
            </a:r>
            <a:r>
              <a:rPr lang="en-US" sz="3200" b="1" dirty="0">
                <a:ln w="1905"/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Times New Roman"/>
                <a:cs typeface="Arial"/>
              </a:rPr>
              <a:t> </a:t>
            </a:r>
            <a:endParaRPr lang="en-US" sz="2800" b="1" dirty="0">
              <a:ln w="1905"/>
              <a:solidFill>
                <a:schemeClr val="accent6">
                  <a:lumMod val="60000"/>
                  <a:lumOff val="4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ea typeface="Calibri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1916832"/>
            <a:ext cx="7488832" cy="3806237"/>
          </a:xfrm>
        </p:spPr>
        <p:txBody>
          <a:bodyPr>
            <a:normAutofit/>
          </a:bodyPr>
          <a:lstStyle/>
          <a:p>
            <a:pPr algn="l" rtl="0">
              <a:lnSpc>
                <a:spcPct val="115000"/>
              </a:lnSpc>
              <a:spcAft>
                <a:spcPts val="0"/>
              </a:spcAft>
            </a:pPr>
            <a:r>
              <a:rPr lang="en-US" sz="2800" dirty="0">
                <a:effectLst/>
                <a:latin typeface="Arial Rounded MT Bold" panose="020F0704030504030204" pitchFamily="34" charset="0"/>
                <a:ea typeface="Times New Roman"/>
                <a:cs typeface="Arial"/>
              </a:rPr>
              <a:t>Heartburn is a hot, burning retrosternal discomfort which radiates upwards</a:t>
            </a:r>
            <a:r>
              <a:rPr lang="en-US" sz="2800" dirty="0">
                <a:effectLst/>
                <a:latin typeface="Arial Rounded MT Bold" panose="020F0704030504030204" pitchFamily="34" charset="0"/>
                <a:ea typeface="Times New Roman"/>
                <a:cs typeface="Times New Roman"/>
                <a:sym typeface="Symbol"/>
              </a:rPr>
              <a:t></a:t>
            </a:r>
            <a:r>
              <a:rPr lang="en-US" sz="2800" dirty="0">
                <a:effectLst/>
                <a:latin typeface="Arial Rounded MT Bold" panose="020F0704030504030204" pitchFamily="34" charset="0"/>
                <a:ea typeface="Times New Roman"/>
                <a:cs typeface="Arial"/>
              </a:rPr>
              <a:t> Gastro-oesophageal reflux disease </a:t>
            </a:r>
            <a:endParaRPr lang="en-US" sz="2800" dirty="0">
              <a:latin typeface="Arial Rounded MT Bold" panose="020F0704030504030204" pitchFamily="34" charset="0"/>
              <a:ea typeface="Calibri"/>
              <a:cs typeface="Arial"/>
            </a:endParaRPr>
          </a:p>
          <a:p>
            <a:pPr algn="l" rtl="0">
              <a:lnSpc>
                <a:spcPct val="115000"/>
              </a:lnSpc>
              <a:spcAft>
                <a:spcPts val="1000"/>
              </a:spcAft>
            </a:pPr>
            <a:r>
              <a:rPr lang="en-US" sz="2800" dirty="0">
                <a:effectLst/>
                <a:latin typeface="Arial Rounded MT Bold" panose="020F0704030504030204" pitchFamily="34" charset="0"/>
                <a:ea typeface="Times New Roman"/>
                <a:cs typeface="Arial"/>
              </a:rPr>
              <a:t>Its occurrence on lying flat or bending forward help to differentiate it from retrosternal ischaemic chest pain</a:t>
            </a:r>
            <a:endParaRPr lang="en-US" sz="2800" dirty="0">
              <a:latin typeface="Arial Rounded MT Bold" panose="020F0704030504030204" pitchFamily="34" charset="0"/>
              <a:ea typeface="Calibri"/>
              <a:cs typeface="Arial"/>
            </a:endParaRPr>
          </a:p>
          <a:p>
            <a:pPr algn="l" rtl="0"/>
            <a:endParaRPr lang="ar-IQ" sz="2800" dirty="0">
              <a:latin typeface="Arial Rounded MT Bold" panose="020F07040305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9771" y="4653997"/>
            <a:ext cx="1620741" cy="2231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404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260648"/>
            <a:ext cx="7416824" cy="811218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3200" b="1" dirty="0">
                <a:ln w="1905"/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Rounded MT Bold" panose="020F0704030504030204" pitchFamily="34" charset="0"/>
                <a:ea typeface="Times New Roman"/>
                <a:cs typeface="Arial"/>
              </a:rPr>
              <a:t>DYSPEPSIA</a:t>
            </a:r>
            <a:endParaRPr lang="en-US" sz="2800" b="1" dirty="0">
              <a:ln w="1905"/>
              <a:solidFill>
                <a:schemeClr val="accent6">
                  <a:lumMod val="60000"/>
                  <a:lumOff val="4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Rounded MT Bold" panose="020F0704030504030204" pitchFamily="34" charset="0"/>
              <a:ea typeface="Calibri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1340768"/>
            <a:ext cx="7488832" cy="3603812"/>
          </a:xfrm>
        </p:spPr>
        <p:txBody>
          <a:bodyPr>
            <a:noAutofit/>
          </a:bodyPr>
          <a:lstStyle/>
          <a:p>
            <a:pPr marL="0" indent="0" algn="l" rtl="0">
              <a:lnSpc>
                <a:spcPct val="115000"/>
              </a:lnSpc>
              <a:spcAft>
                <a:spcPts val="0"/>
              </a:spcAft>
              <a:buNone/>
            </a:pPr>
            <a:r>
              <a:rPr lang="en-US" sz="2600" dirty="0">
                <a:effectLst/>
                <a:latin typeface="Arial Rounded MT Bold" panose="020F0704030504030204" pitchFamily="34" charset="0"/>
                <a:ea typeface="Times New Roman"/>
                <a:cs typeface="Arial"/>
              </a:rPr>
              <a:t>Pain or discomfort centered in the upper abdomen </a:t>
            </a:r>
            <a:endParaRPr lang="en-US" sz="2600" dirty="0">
              <a:latin typeface="Arial Rounded MT Bold" panose="020F0704030504030204" pitchFamily="34" charset="0"/>
              <a:ea typeface="Calibri"/>
              <a:cs typeface="Arial"/>
            </a:endParaRPr>
          </a:p>
          <a:p>
            <a:pPr marL="0" indent="0" algn="l" rtl="0">
              <a:lnSpc>
                <a:spcPct val="115000"/>
              </a:lnSpc>
              <a:spcAft>
                <a:spcPts val="0"/>
              </a:spcAft>
              <a:buNone/>
            </a:pPr>
            <a:r>
              <a:rPr lang="en-US" sz="2600" dirty="0">
                <a:effectLst/>
                <a:latin typeface="Arial Rounded MT Bold" panose="020F0704030504030204" pitchFamily="34" charset="0"/>
                <a:ea typeface="Times New Roman"/>
                <a:cs typeface="Arial"/>
              </a:rPr>
              <a:t>Dyspepsia is often used to encompass</a:t>
            </a:r>
            <a:endParaRPr lang="en-US" sz="2600" dirty="0">
              <a:latin typeface="Arial Rounded MT Bold" panose="020F0704030504030204" pitchFamily="34" charset="0"/>
              <a:ea typeface="Calibri"/>
              <a:cs typeface="Arial"/>
            </a:endParaRPr>
          </a:p>
          <a:p>
            <a:pPr lvl="0" algn="l" rtl="0">
              <a:lnSpc>
                <a:spcPct val="115000"/>
              </a:lnSpc>
              <a:buFont typeface="+mj-lt"/>
              <a:buAutoNum type="arabicPeriod"/>
            </a:pPr>
            <a:r>
              <a:rPr lang="en-US" sz="2600" dirty="0">
                <a:effectLst/>
                <a:latin typeface="Arial Rounded MT Bold" panose="020F0704030504030204" pitchFamily="34" charset="0"/>
                <a:ea typeface="Times New Roman"/>
                <a:cs typeface="Arial"/>
              </a:rPr>
              <a:t>Gastro-oesophageal reflux disease</a:t>
            </a:r>
            <a:endParaRPr lang="en-US" sz="2600" dirty="0">
              <a:latin typeface="Arial Rounded MT Bold" panose="020F0704030504030204" pitchFamily="34" charset="0"/>
              <a:ea typeface="Calibri"/>
              <a:cs typeface="Arial"/>
            </a:endParaRPr>
          </a:p>
          <a:p>
            <a:pPr lvl="0" algn="l" rtl="0">
              <a:lnSpc>
                <a:spcPct val="115000"/>
              </a:lnSpc>
              <a:buFont typeface="+mj-lt"/>
              <a:buAutoNum type="arabicPeriod"/>
            </a:pPr>
            <a:r>
              <a:rPr lang="en-US" sz="2600" dirty="0">
                <a:effectLst/>
                <a:latin typeface="Arial Rounded MT Bold" panose="020F0704030504030204" pitchFamily="34" charset="0"/>
                <a:ea typeface="Times New Roman"/>
                <a:cs typeface="Arial"/>
              </a:rPr>
              <a:t>Peptic ulcer disease </a:t>
            </a:r>
            <a:endParaRPr lang="en-US" sz="2600" dirty="0">
              <a:latin typeface="Arial Rounded MT Bold" panose="020F0704030504030204" pitchFamily="34" charset="0"/>
              <a:ea typeface="Calibri"/>
              <a:cs typeface="Arial"/>
            </a:endParaRPr>
          </a:p>
          <a:p>
            <a:pPr lvl="0" algn="l" rtl="0">
              <a:lnSpc>
                <a:spcPct val="115000"/>
              </a:lnSpc>
              <a:buFont typeface="+mj-lt"/>
              <a:buAutoNum type="arabicPeriod"/>
            </a:pPr>
            <a:r>
              <a:rPr lang="en-US" sz="2600" dirty="0">
                <a:effectLst/>
                <a:latin typeface="Arial Rounded MT Bold" panose="020F0704030504030204" pitchFamily="34" charset="0"/>
                <a:ea typeface="Times New Roman"/>
                <a:cs typeface="Arial"/>
              </a:rPr>
              <a:t>Non-ulcer or functional dyspepsia</a:t>
            </a:r>
            <a:endParaRPr lang="en-US" sz="2600" dirty="0">
              <a:latin typeface="Arial Rounded MT Bold" panose="020F0704030504030204" pitchFamily="34" charset="0"/>
              <a:ea typeface="Calibri"/>
              <a:cs typeface="Arial"/>
            </a:endParaRPr>
          </a:p>
          <a:p>
            <a:pPr marL="0" indent="0" algn="l" rtl="0">
              <a:lnSpc>
                <a:spcPct val="115000"/>
              </a:lnSpc>
              <a:spcAft>
                <a:spcPts val="0"/>
              </a:spcAft>
              <a:buNone/>
            </a:pPr>
            <a:r>
              <a:rPr lang="en-US" sz="2600" dirty="0">
                <a:effectLst/>
                <a:latin typeface="Arial Rounded MT Bold" panose="020F0704030504030204" pitchFamily="34" charset="0"/>
                <a:ea typeface="Times New Roman"/>
                <a:cs typeface="Arial"/>
              </a:rPr>
              <a:t>Dyspepsia is very common, affecting up to 80% of the population at some time in their lives</a:t>
            </a:r>
            <a:endParaRPr lang="en-US" sz="2600" dirty="0">
              <a:latin typeface="Arial Rounded MT Bold" panose="020F0704030504030204" pitchFamily="34" charset="0"/>
              <a:ea typeface="Calibri"/>
              <a:cs typeface="Arial"/>
            </a:endParaRPr>
          </a:p>
          <a:p>
            <a:pPr algn="l" rtl="0"/>
            <a:endParaRPr lang="ar-IQ" sz="2600" dirty="0">
              <a:latin typeface="Arial Rounded MT Bold" panose="020F07040305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49" r="10353"/>
          <a:stretch/>
        </p:blipFill>
        <p:spPr>
          <a:xfrm>
            <a:off x="7770048" y="4941168"/>
            <a:ext cx="1554480" cy="2016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80247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980728"/>
            <a:ext cx="7344816" cy="4382301"/>
          </a:xfrm>
        </p:spPr>
        <p:txBody>
          <a:bodyPr>
            <a:normAutofit/>
          </a:bodyPr>
          <a:lstStyle/>
          <a:p>
            <a:pPr marL="0" indent="0" algn="l" rtl="0">
              <a:lnSpc>
                <a:spcPct val="115000"/>
              </a:lnSpc>
              <a:spcAft>
                <a:spcPts val="0"/>
              </a:spcAft>
              <a:buNone/>
            </a:pPr>
            <a:r>
              <a:rPr lang="en-US" sz="2800" dirty="0">
                <a:effectLst/>
                <a:latin typeface="Arial Rounded MT Bold" panose="020F0704030504030204" pitchFamily="34" charset="0"/>
                <a:ea typeface="Times New Roman"/>
                <a:cs typeface="Arial"/>
              </a:rPr>
              <a:t>Notes  </a:t>
            </a:r>
            <a:endParaRPr lang="en-US" sz="2800" dirty="0">
              <a:latin typeface="Arial Rounded MT Bold" panose="020F0704030504030204" pitchFamily="34" charset="0"/>
              <a:ea typeface="Calibri"/>
              <a:cs typeface="Arial"/>
            </a:endParaRPr>
          </a:p>
          <a:p>
            <a:pPr lvl="0" algn="l" rtl="0">
              <a:lnSpc>
                <a:spcPct val="115000"/>
              </a:lnSpc>
              <a:buFont typeface="Wingdings" panose="05000000000000000000" pitchFamily="2" charset="2"/>
              <a:buChar char="q"/>
            </a:pPr>
            <a:r>
              <a:rPr lang="en-US" sz="2800" dirty="0">
                <a:effectLst/>
                <a:latin typeface="Arial Rounded MT Bold" panose="020F0704030504030204" pitchFamily="34" charset="0"/>
                <a:ea typeface="Times New Roman"/>
                <a:cs typeface="Arial"/>
              </a:rPr>
              <a:t>Note 1: Pain which is worse with an empty stomach and eased by eating is the classical peptic ulcer description</a:t>
            </a:r>
            <a:endParaRPr lang="en-US" sz="2800" dirty="0">
              <a:latin typeface="Arial Rounded MT Bold" panose="020F0704030504030204" pitchFamily="34" charset="0"/>
              <a:ea typeface="Calibri"/>
              <a:cs typeface="Arial"/>
            </a:endParaRPr>
          </a:p>
          <a:p>
            <a:pPr algn="l" rtl="0">
              <a:buFont typeface="Wingdings" panose="05000000000000000000" pitchFamily="2" charset="2"/>
              <a:buChar char="q"/>
            </a:pPr>
            <a:r>
              <a:rPr lang="en-US" sz="2800" dirty="0">
                <a:effectLst/>
                <a:latin typeface="Arial Rounded MT Bold" panose="020F0704030504030204" pitchFamily="34" charset="0"/>
                <a:ea typeface="Times New Roman"/>
              </a:rPr>
              <a:t>Note 2: 'Fat intolerance' is common to all causes of dyspepsia and does not specifically suggest gall bladder disease</a:t>
            </a:r>
            <a:endParaRPr lang="ar-IQ" sz="2800" dirty="0">
              <a:latin typeface="Arial Rounded MT Bold" panose="020F07040305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7520" y="4223788"/>
            <a:ext cx="2016224" cy="26200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74572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heme37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altLang="ar-IQ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altLang="ar-IQ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Theme37</Template>
  <TotalTime>251</TotalTime>
  <Words>1115</Words>
  <Application>Microsoft Office PowerPoint</Application>
  <PresentationFormat>On-screen Show (4:3)</PresentationFormat>
  <Paragraphs>144</Paragraphs>
  <Slides>40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Theme37</vt:lpstr>
      <vt:lpstr>The Gastrointestinal System</vt:lpstr>
      <vt:lpstr>Anorexia &amp; Weight Loss</vt:lpstr>
      <vt:lpstr>PowerPoint Presentation</vt:lpstr>
      <vt:lpstr>PowerPoint Presentation</vt:lpstr>
      <vt:lpstr>Dysphagia</vt:lpstr>
      <vt:lpstr>PowerPoint Presentation</vt:lpstr>
      <vt:lpstr>Heartburn </vt:lpstr>
      <vt:lpstr>DYSPEPSIA</vt:lpstr>
      <vt:lpstr>PowerPoint Presentation</vt:lpstr>
      <vt:lpstr>Nausea &amp; Vomiting</vt:lpstr>
      <vt:lpstr>PowerPoint Presentation</vt:lpstr>
      <vt:lpstr>PowerPoint Presentation</vt:lpstr>
      <vt:lpstr>HAEMATEMESIS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Abdominal Pain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WIND </vt:lpstr>
      <vt:lpstr>PowerPoint Presentation</vt:lpstr>
      <vt:lpstr>PowerPoint Presentation</vt:lpstr>
      <vt:lpstr>Abdominal Distension </vt:lpstr>
      <vt:lpstr>PowerPoint Presentation</vt:lpstr>
      <vt:lpstr>PowerPoint Presentation</vt:lpstr>
      <vt:lpstr>Causes of Ascites</vt:lpstr>
      <vt:lpstr>PowerPoint Presentation</vt:lpstr>
      <vt:lpstr>Altered Bowel Habit  </vt:lpstr>
      <vt:lpstr>PowerPoint Presentation</vt:lpstr>
      <vt:lpstr>Causes of Constipation</vt:lpstr>
      <vt:lpstr>PowerPoint Presentation</vt:lpstr>
      <vt:lpstr>Rectal Bleeding  </vt:lpstr>
      <vt:lpstr>PowerPoint Presentation</vt:lpstr>
      <vt:lpstr>PowerPoint Presentation</vt:lpstr>
    </vt:vector>
  </TitlesOfParts>
  <Company>فراس الصعيو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gastrointestinal system</dc:title>
  <dc:creator>MS-2017</dc:creator>
  <cp:lastModifiedBy>Mustafaomranah1978@outlook.com</cp:lastModifiedBy>
  <cp:revision>32</cp:revision>
  <dcterms:created xsi:type="dcterms:W3CDTF">2022-03-20T07:00:01Z</dcterms:created>
  <dcterms:modified xsi:type="dcterms:W3CDTF">2023-05-12T15:50:59Z</dcterms:modified>
</cp:coreProperties>
</file>